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07A18D-18F7-2741-A310-40D9944C8E5D}" v="5" dt="2022-04-12T05:40:55.0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ckel, Reiko (Prof.)" userId="38892aa7-3cc2-4868-99bf-bf9c387b9582" providerId="ADAL" clId="{4207A18D-18F7-2741-A310-40D9944C8E5D}"/>
    <pc:docChg chg="custSel addSld delSld modSld sldOrd">
      <pc:chgData name="Heckel, Reiko (Prof.)" userId="38892aa7-3cc2-4868-99bf-bf9c387b9582" providerId="ADAL" clId="{4207A18D-18F7-2741-A310-40D9944C8E5D}" dt="2022-04-12T21:40:04.820" v="1132" actId="2696"/>
      <pc:docMkLst>
        <pc:docMk/>
      </pc:docMkLst>
      <pc:sldChg chg="modSp mod">
        <pc:chgData name="Heckel, Reiko (Prof.)" userId="38892aa7-3cc2-4868-99bf-bf9c387b9582" providerId="ADAL" clId="{4207A18D-18F7-2741-A310-40D9944C8E5D}" dt="2022-04-10T21:40:50.209" v="235" actId="20577"/>
        <pc:sldMkLst>
          <pc:docMk/>
          <pc:sldMk cId="119122225" sldId="257"/>
        </pc:sldMkLst>
        <pc:spChg chg="mod">
          <ac:chgData name="Heckel, Reiko (Prof.)" userId="38892aa7-3cc2-4868-99bf-bf9c387b9582" providerId="ADAL" clId="{4207A18D-18F7-2741-A310-40D9944C8E5D}" dt="2022-04-10T21:40:50.209" v="235" actId="20577"/>
          <ac:spMkLst>
            <pc:docMk/>
            <pc:sldMk cId="119122225" sldId="257"/>
            <ac:spMk id="2" creationId="{6877A31D-6403-8949-860B-4473ABB41E06}"/>
          </ac:spMkLst>
        </pc:spChg>
        <pc:spChg chg="mod">
          <ac:chgData name="Heckel, Reiko (Prof.)" userId="38892aa7-3cc2-4868-99bf-bf9c387b9582" providerId="ADAL" clId="{4207A18D-18F7-2741-A310-40D9944C8E5D}" dt="2022-04-10T21:40:29.351" v="234" actId="20577"/>
          <ac:spMkLst>
            <pc:docMk/>
            <pc:sldMk cId="119122225" sldId="257"/>
            <ac:spMk id="3" creationId="{5B89C1F8-1B70-7445-ACF4-705521484712}"/>
          </ac:spMkLst>
        </pc:spChg>
      </pc:sldChg>
      <pc:sldChg chg="modSp new del mod ord">
        <pc:chgData name="Heckel, Reiko (Prof.)" userId="38892aa7-3cc2-4868-99bf-bf9c387b9582" providerId="ADAL" clId="{4207A18D-18F7-2741-A310-40D9944C8E5D}" dt="2022-04-12T05:40:16.961" v="1007" actId="2696"/>
        <pc:sldMkLst>
          <pc:docMk/>
          <pc:sldMk cId="3828198898" sldId="258"/>
        </pc:sldMkLst>
        <pc:spChg chg="mod">
          <ac:chgData name="Heckel, Reiko (Prof.)" userId="38892aa7-3cc2-4868-99bf-bf9c387b9582" providerId="ADAL" clId="{4207A18D-18F7-2741-A310-40D9944C8E5D}" dt="2022-04-11T07:42:02.121" v="380" actId="5793"/>
          <ac:spMkLst>
            <pc:docMk/>
            <pc:sldMk cId="3828198898" sldId="258"/>
            <ac:spMk id="2" creationId="{6E449719-C778-4A4C-9F01-D591B0B0EDE8}"/>
          </ac:spMkLst>
        </pc:spChg>
        <pc:spChg chg="mod">
          <ac:chgData name="Heckel, Reiko (Prof.)" userId="38892aa7-3cc2-4868-99bf-bf9c387b9582" providerId="ADAL" clId="{4207A18D-18F7-2741-A310-40D9944C8E5D}" dt="2022-04-12T05:39:41.352" v="969" actId="21"/>
          <ac:spMkLst>
            <pc:docMk/>
            <pc:sldMk cId="3828198898" sldId="258"/>
            <ac:spMk id="3" creationId="{62D0A938-D570-6448-BA95-4308A868F441}"/>
          </ac:spMkLst>
        </pc:spChg>
      </pc:sldChg>
      <pc:sldChg chg="modSp new del mod modShow">
        <pc:chgData name="Heckel, Reiko (Prof.)" userId="38892aa7-3cc2-4868-99bf-bf9c387b9582" providerId="ADAL" clId="{4207A18D-18F7-2741-A310-40D9944C8E5D}" dt="2022-04-12T21:40:04.820" v="1132" actId="2696"/>
        <pc:sldMkLst>
          <pc:docMk/>
          <pc:sldMk cId="770929178" sldId="259"/>
        </pc:sldMkLst>
        <pc:spChg chg="mod">
          <ac:chgData name="Heckel, Reiko (Prof.)" userId="38892aa7-3cc2-4868-99bf-bf9c387b9582" providerId="ADAL" clId="{4207A18D-18F7-2741-A310-40D9944C8E5D}" dt="2022-04-11T07:44:53.157" v="539" actId="20577"/>
          <ac:spMkLst>
            <pc:docMk/>
            <pc:sldMk cId="770929178" sldId="259"/>
            <ac:spMk id="2" creationId="{7D6F6B16-017D-9C49-B2F4-86E729DD0464}"/>
          </ac:spMkLst>
        </pc:spChg>
        <pc:spChg chg="mod">
          <ac:chgData name="Heckel, Reiko (Prof.)" userId="38892aa7-3cc2-4868-99bf-bf9c387b9582" providerId="ADAL" clId="{4207A18D-18F7-2741-A310-40D9944C8E5D}" dt="2022-04-12T05:44:17.597" v="1131" actId="20577"/>
          <ac:spMkLst>
            <pc:docMk/>
            <pc:sldMk cId="770929178" sldId="259"/>
            <ac:spMk id="3" creationId="{C12A1C53-8B16-E048-90F1-EB0361326962}"/>
          </ac:spMkLst>
        </pc:spChg>
      </pc:sldChg>
      <pc:sldChg chg="addSp modSp new mod">
        <pc:chgData name="Heckel, Reiko (Prof.)" userId="38892aa7-3cc2-4868-99bf-bf9c387b9582" providerId="ADAL" clId="{4207A18D-18F7-2741-A310-40D9944C8E5D}" dt="2022-04-12T05:41:00.091" v="1009" actId="207"/>
        <pc:sldMkLst>
          <pc:docMk/>
          <pc:sldMk cId="1236588479" sldId="260"/>
        </pc:sldMkLst>
        <pc:spChg chg="mod">
          <ac:chgData name="Heckel, Reiko (Prof.)" userId="38892aa7-3cc2-4868-99bf-bf9c387b9582" providerId="ADAL" clId="{4207A18D-18F7-2741-A310-40D9944C8E5D}" dt="2022-04-12T05:40:14.847" v="1006" actId="20577"/>
          <ac:spMkLst>
            <pc:docMk/>
            <pc:sldMk cId="1236588479" sldId="260"/>
            <ac:spMk id="2" creationId="{32678297-0E26-D447-B27C-56D9CDC5026A}"/>
          </ac:spMkLst>
        </pc:spChg>
        <pc:spChg chg="mod">
          <ac:chgData name="Heckel, Reiko (Prof.)" userId="38892aa7-3cc2-4868-99bf-bf9c387b9582" providerId="ADAL" clId="{4207A18D-18F7-2741-A310-40D9944C8E5D}" dt="2022-04-12T05:39:55.882" v="975" actId="20577"/>
          <ac:spMkLst>
            <pc:docMk/>
            <pc:sldMk cId="1236588479" sldId="260"/>
            <ac:spMk id="3" creationId="{35F70603-CB3A-0047-94E3-6DE103E6C53D}"/>
          </ac:spMkLst>
        </pc:spChg>
        <pc:spChg chg="mod">
          <ac:chgData name="Heckel, Reiko (Prof.)" userId="38892aa7-3cc2-4868-99bf-bf9c387b9582" providerId="ADAL" clId="{4207A18D-18F7-2741-A310-40D9944C8E5D}" dt="2022-04-12T05:39:53.020" v="973"/>
          <ac:spMkLst>
            <pc:docMk/>
            <pc:sldMk cId="1236588479" sldId="260"/>
            <ac:spMk id="4" creationId="{CCA835F1-E686-774D-90F5-7583829EB09E}"/>
          </ac:spMkLst>
        </pc:spChg>
        <pc:spChg chg="add mod">
          <ac:chgData name="Heckel, Reiko (Prof.)" userId="38892aa7-3cc2-4868-99bf-bf9c387b9582" providerId="ADAL" clId="{4207A18D-18F7-2741-A310-40D9944C8E5D}" dt="2022-04-12T05:41:00.091" v="1009" actId="207"/>
          <ac:spMkLst>
            <pc:docMk/>
            <pc:sldMk cId="1236588479" sldId="260"/>
            <ac:spMk id="5" creationId="{2BFF7FCB-0D1D-8D40-A357-05B3D0AE692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EC54C-6785-2D41-9F85-C10EB6018B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708C6E-91E8-D546-84F1-A8446566A8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CD603D-D359-2D40-9271-B151A3249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823F8-79F7-6449-878A-EFFC848A0AB2}" type="datetimeFigureOut">
              <a:rPr lang="en-GB" smtClean="0"/>
              <a:t>10/04/2022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EA8D79-08D5-DC40-8151-052F4033F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47296E-6E44-914A-A3C4-DF8E14724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238BB-1A1C-F246-9138-0368C8CD56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296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08580-4EF2-964E-8CDF-86A08D51D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66400B-6BB2-4D47-8E29-1FBA87FE36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3BB164-2F64-4347-AE94-0733E0665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823F8-79F7-6449-878A-EFFC848A0AB2}" type="datetimeFigureOut">
              <a:rPr lang="en-GB" smtClean="0"/>
              <a:t>10/04/2022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220F81-2AC5-4B47-A80F-44D2DFEEB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DEC55B-9BFB-9C41-A5E3-CAA4E5175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238BB-1A1C-F246-9138-0368C8CD56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4997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D30F9F-6E7E-364F-944B-218D249936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B758A4-F4D9-3E43-9D6B-F0F8BE296C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42259F-CC4B-4D4E-9F3D-90DC8A61A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823F8-79F7-6449-878A-EFFC848A0AB2}" type="datetimeFigureOut">
              <a:rPr lang="en-GB" smtClean="0"/>
              <a:t>10/04/2022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51D8A2-E9FC-6C4D-9FF8-95E16386F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1FFA91-83C2-CF4E-8D4B-0518D0A76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238BB-1A1C-F246-9138-0368C8CD56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1522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68E99-DC02-4E43-A831-26FD436FC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5B8469-72FC-E74F-8AE4-668CAD183E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BB163C-F668-B148-86FF-9B4A55569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823F8-79F7-6449-878A-EFFC848A0AB2}" type="datetimeFigureOut">
              <a:rPr lang="en-GB" smtClean="0"/>
              <a:t>10/04/2022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A2484A-635C-1A4E-B7F2-692C71CB5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F8340D-7D6A-ED4F-B5C3-6AF0A20DC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238BB-1A1C-F246-9138-0368C8CD56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7306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29E9C-A2E7-6946-B8F8-C4C0C9207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A8123D-985B-B74A-93C9-6AADE50044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AC5F7A-AC8D-5F43-AF5A-7040D84A3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823F8-79F7-6449-878A-EFFC848A0AB2}" type="datetimeFigureOut">
              <a:rPr lang="en-GB" smtClean="0"/>
              <a:t>10/04/2022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014837-880F-4C4A-8439-48B29E96F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DFF145-E0FA-474F-B254-6B9B8C6BF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238BB-1A1C-F246-9138-0368C8CD56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3943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7DADC-F7B5-EF4D-A090-317A70093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4B7ECD-9BB8-9940-8BCE-0F1D14A315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5F394-4C2D-4F4A-AF47-518D45A20F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E836E5-EBB4-7045-A447-C744FFD73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823F8-79F7-6449-878A-EFFC848A0AB2}" type="datetimeFigureOut">
              <a:rPr lang="en-GB" smtClean="0"/>
              <a:t>10/04/2022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1868B0-E1AB-0B4C-A374-42E2A3CCF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3A35C8-037D-6F40-B1E1-588A3C960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238BB-1A1C-F246-9138-0368C8CD56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8099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4F6C1-410A-1343-8E08-AFE4D5A62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3D1730-AA7E-8D47-A3A8-479406EB46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DA200D-D4A2-A642-B0A5-80F9E5D9B1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A9E186-02DB-494B-8B16-1F4EB4F982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35264D-0C80-C94B-BDF8-CD26961930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D4B202-0154-8148-8B61-941080E19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823F8-79F7-6449-878A-EFFC848A0AB2}" type="datetimeFigureOut">
              <a:rPr lang="en-GB" smtClean="0"/>
              <a:t>10/04/2022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635865-92F3-7045-A2F8-46FBA26AE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B29298-E51C-864B-A3E4-372D771C5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238BB-1A1C-F246-9138-0368C8CD56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0404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84609-1FB1-3148-A924-5F19E40AF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95F63C-6972-1B47-98DE-49682585A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823F8-79F7-6449-878A-EFFC848A0AB2}" type="datetimeFigureOut">
              <a:rPr lang="en-GB" smtClean="0"/>
              <a:t>10/04/2022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93B07A-7847-004A-98B5-49BF52332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FAFF9C-C238-8041-8DD6-89E092663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238BB-1A1C-F246-9138-0368C8CD56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1622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253DF4-E54B-D549-A8CA-9B692EA36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823F8-79F7-6449-878A-EFFC848A0AB2}" type="datetimeFigureOut">
              <a:rPr lang="en-GB" smtClean="0"/>
              <a:t>10/04/2022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3B324D-9FF6-A04F-8E4A-729913ED1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47E1F4-F973-8143-A98E-3F5297380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238BB-1A1C-F246-9138-0368C8CD56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7600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209D2-A2C2-6B4E-B2E9-2774EA7DC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B581AF-49B9-FD4F-A70D-F6B6B84EC3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0342AD-815F-AD44-BADD-CC20618B92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648166-C426-BB4A-9760-085FE356C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823F8-79F7-6449-878A-EFFC848A0AB2}" type="datetimeFigureOut">
              <a:rPr lang="en-GB" smtClean="0"/>
              <a:t>10/04/2022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DBE08E-39D6-3443-81F7-B74F7C2C3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0C825A-2457-BF46-9005-262D0FAB6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238BB-1A1C-F246-9138-0368C8CD56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4477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194C9-6B82-D84C-8632-ADE1DFC54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698DEB-9AEF-864C-96F7-052F2930E0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01D8EF-3521-BC44-8DEF-FE82172C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A091BD-400C-E44C-B8AB-D2B6291C6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823F8-79F7-6449-878A-EFFC848A0AB2}" type="datetimeFigureOut">
              <a:rPr lang="en-GB" smtClean="0"/>
              <a:t>10/04/2022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08F8F5-1775-6747-93EB-0F3BA816A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14C49E-10A4-564E-A283-37A96BCBF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238BB-1A1C-F246-9138-0368C8CD56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144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8B8640-8818-424D-8F0C-C7B156E9C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1BA593-FFC9-8440-8555-D58E75D3D3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E9991E-7A2A-3A44-AD1A-641D3B8914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823F8-79F7-6449-878A-EFFC848A0AB2}" type="datetimeFigureOut">
              <a:rPr lang="en-GB" smtClean="0"/>
              <a:t>10/04/2022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B62F6F-FB25-CA48-BFCD-4CE599FAF9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F28B50-B8DC-1B45-A3F5-F285E91B3D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238BB-1A1C-F246-9138-0368C8CD56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522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AAE89-4952-1C4C-98C3-5FD7259043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Voting System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4EA0CC-743A-214E-A96C-99E843BCE5A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Exercise for MGS 2022 Course on Graph Transformation</a:t>
            </a:r>
          </a:p>
        </p:txBody>
      </p:sp>
    </p:spTree>
    <p:extLst>
      <p:ext uri="{BB962C8B-B14F-4D97-AF65-F5344CB8AC3E}">
        <p14:creationId xmlns:p14="http://schemas.microsoft.com/office/powerpoint/2010/main" val="35857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78297-0E26-D447-B27C-56D9CDC50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Practice, using Groove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70603-CB3A-0047-94E3-6DE103E6C53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Type graph</a:t>
            </a:r>
          </a:p>
          <a:p>
            <a:r>
              <a:rPr lang="en-GB" dirty="0"/>
              <a:t>Start graph</a:t>
            </a:r>
          </a:p>
          <a:p>
            <a:r>
              <a:rPr lang="en-GB" dirty="0"/>
              <a:t>Rules</a:t>
            </a:r>
          </a:p>
          <a:p>
            <a:r>
              <a:rPr lang="en-GB" dirty="0"/>
              <a:t>Control </a:t>
            </a:r>
          </a:p>
          <a:p>
            <a:r>
              <a:rPr lang="en-GB" dirty="0"/>
              <a:t>Property patterns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A835F1-E686-774D-90F5-7583829EB09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Debugging / simulation</a:t>
            </a:r>
          </a:p>
          <a:p>
            <a:r>
              <a:rPr lang="en-GB" dirty="0"/>
              <a:t>State space generation</a:t>
            </a:r>
          </a:p>
          <a:p>
            <a:r>
              <a:rPr lang="en-GB" dirty="0"/>
              <a:t>CTL / LTL verification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Textfeld 8">
            <a:extLst>
              <a:ext uri="{FF2B5EF4-FFF2-40B4-BE49-F238E27FC236}">
                <a16:creationId xmlns:a16="http://schemas.microsoft.com/office/drawing/2014/main" id="{2BFF7FCB-0D1D-8D40-A357-05B3D0AE692C}"/>
              </a:ext>
            </a:extLst>
          </p:cNvPr>
          <p:cNvSpPr txBox="1"/>
          <p:nvPr/>
        </p:nvSpPr>
        <p:spPr>
          <a:xfrm>
            <a:off x="755576" y="5775647"/>
            <a:ext cx="5558457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sz="2400" dirty="0"/>
              <a:t>https://</a:t>
            </a:r>
            <a:r>
              <a:rPr lang="de-DE" sz="2400" dirty="0" err="1"/>
              <a:t>groove.ewi.utwente.nl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236588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7A31D-6403-8949-860B-4473ABB41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Design typed GTS for a voting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89C1F8-1B70-7445-ACF4-7055214847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Requirements </a:t>
            </a:r>
          </a:p>
          <a:p>
            <a:pPr lvl="1"/>
            <a:r>
              <a:rPr lang="en-GB" dirty="0"/>
              <a:t>Voters and Motions can be created </a:t>
            </a:r>
          </a:p>
          <a:p>
            <a:pPr lvl="1"/>
            <a:r>
              <a:rPr lang="en-GB" dirty="0"/>
              <a:t>Voters are issued Invites to vote for Motions</a:t>
            </a:r>
          </a:p>
          <a:p>
            <a:pPr lvl="1"/>
            <a:r>
              <a:rPr lang="en-GB" dirty="0"/>
              <a:t>Once voting is open, Voters can vote to support a Motion</a:t>
            </a:r>
          </a:p>
          <a:p>
            <a:pPr lvl="1"/>
            <a:r>
              <a:rPr lang="en-GB" dirty="0"/>
              <a:t>Votes for Motions are counted when they are made</a:t>
            </a:r>
          </a:p>
          <a:p>
            <a:pPr lvl="1"/>
            <a:r>
              <a:rPr lang="en-GB" dirty="0"/>
              <a:t>Abstention counts as rejection</a:t>
            </a:r>
          </a:p>
          <a:p>
            <a:pPr lvl="1"/>
            <a:r>
              <a:rPr lang="en-GB" dirty="0"/>
              <a:t>We can observe if a motion is carried or failed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Additional (if time permits)</a:t>
            </a:r>
          </a:p>
          <a:p>
            <a:pPr lvl="1"/>
            <a:r>
              <a:rPr lang="en-GB" dirty="0"/>
              <a:t>Voters can delegate their vote to others in their network </a:t>
            </a:r>
          </a:p>
        </p:txBody>
      </p:sp>
    </p:spTree>
    <p:extLst>
      <p:ext uri="{BB962C8B-B14F-4D97-AF65-F5344CB8AC3E}">
        <p14:creationId xmlns:p14="http://schemas.microsoft.com/office/powerpoint/2010/main" val="1191222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4636</TotalTime>
  <Words>114</Words>
  <Application>Microsoft Macintosh PowerPoint</Application>
  <PresentationFormat>Widescreen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Voting System</vt:lpstr>
      <vt:lpstr>Practice, using Groove</vt:lpstr>
      <vt:lpstr>Design typed GTS for a voting system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Voting System</dc:title>
  <dc:creator>Heckel, Reiko (Prof.)</dc:creator>
  <cp:lastModifiedBy>Heckel, Reiko (Prof.)</cp:lastModifiedBy>
  <cp:revision>3</cp:revision>
  <dcterms:created xsi:type="dcterms:W3CDTF">2022-04-08T08:46:41Z</dcterms:created>
  <dcterms:modified xsi:type="dcterms:W3CDTF">2022-04-12T21:40:06Z</dcterms:modified>
</cp:coreProperties>
</file>