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0" r:id="rId5"/>
  </p:sldMasterIdLst>
  <p:notesMasterIdLst>
    <p:notesMasterId r:id="rId30"/>
  </p:notesMasterIdLst>
  <p:sldIdLst>
    <p:sldId id="256" r:id="rId6"/>
    <p:sldId id="257" r:id="rId7"/>
    <p:sldId id="358" r:id="rId8"/>
    <p:sldId id="327" r:id="rId9"/>
    <p:sldId id="328" r:id="rId10"/>
    <p:sldId id="333" r:id="rId11"/>
    <p:sldId id="324" r:id="rId12"/>
    <p:sldId id="359" r:id="rId13"/>
    <p:sldId id="296" r:id="rId14"/>
    <p:sldId id="268" r:id="rId15"/>
    <p:sldId id="351" r:id="rId16"/>
    <p:sldId id="340" r:id="rId17"/>
    <p:sldId id="341" r:id="rId18"/>
    <p:sldId id="300" r:id="rId19"/>
    <p:sldId id="337" r:id="rId20"/>
    <p:sldId id="338" r:id="rId21"/>
    <p:sldId id="339" r:id="rId22"/>
    <p:sldId id="360" r:id="rId23"/>
    <p:sldId id="347" r:id="rId24"/>
    <p:sldId id="348" r:id="rId25"/>
    <p:sldId id="349" r:id="rId26"/>
    <p:sldId id="361" r:id="rId27"/>
    <p:sldId id="356" r:id="rId28"/>
    <p:sldId id="357" r:id="rId2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E2B21"/>
        </a:solidFill>
        <a:effectLst/>
        <a:uFillTx/>
        <a:latin typeface="+mj-lt"/>
        <a:ea typeface="+mj-ea"/>
        <a:cs typeface="+mj-cs"/>
        <a:sym typeface="Tw Cen MT"/>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E2B21"/>
        </a:solidFill>
        <a:effectLst/>
        <a:uFillTx/>
        <a:latin typeface="+mj-lt"/>
        <a:ea typeface="+mj-ea"/>
        <a:cs typeface="+mj-cs"/>
        <a:sym typeface="Tw Cen MT"/>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E2B21"/>
        </a:solidFill>
        <a:effectLst/>
        <a:uFillTx/>
        <a:latin typeface="+mj-lt"/>
        <a:ea typeface="+mj-ea"/>
        <a:cs typeface="+mj-cs"/>
        <a:sym typeface="Tw Cen MT"/>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E2B21"/>
        </a:solidFill>
        <a:effectLst/>
        <a:uFillTx/>
        <a:latin typeface="+mj-lt"/>
        <a:ea typeface="+mj-ea"/>
        <a:cs typeface="+mj-cs"/>
        <a:sym typeface="Tw Cen MT"/>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E2B21"/>
        </a:solidFill>
        <a:effectLst/>
        <a:uFillTx/>
        <a:latin typeface="+mj-lt"/>
        <a:ea typeface="+mj-ea"/>
        <a:cs typeface="+mj-cs"/>
        <a:sym typeface="Tw Cen MT"/>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E2B21"/>
        </a:solidFill>
        <a:effectLst/>
        <a:uFillTx/>
        <a:latin typeface="+mj-lt"/>
        <a:ea typeface="+mj-ea"/>
        <a:cs typeface="+mj-cs"/>
        <a:sym typeface="Tw Cen MT"/>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E2B21"/>
        </a:solidFill>
        <a:effectLst/>
        <a:uFillTx/>
        <a:latin typeface="+mj-lt"/>
        <a:ea typeface="+mj-ea"/>
        <a:cs typeface="+mj-cs"/>
        <a:sym typeface="Tw Cen MT"/>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E2B21"/>
        </a:solidFill>
        <a:effectLst/>
        <a:uFillTx/>
        <a:latin typeface="+mj-lt"/>
        <a:ea typeface="+mj-ea"/>
        <a:cs typeface="+mj-cs"/>
        <a:sym typeface="Tw Cen MT"/>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E2B21"/>
        </a:solidFill>
        <a:effectLst/>
        <a:uFillTx/>
        <a:latin typeface="+mj-lt"/>
        <a:ea typeface="+mj-ea"/>
        <a:cs typeface="+mj-cs"/>
        <a:sym typeface="Tw Cen MT"/>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2E2B21"/>
        </a:fontRef>
        <a:srgbClr val="2E2B2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1E0D6"/>
          </a:solidFill>
        </a:fill>
      </a:tcStyle>
    </a:wholeTbl>
    <a:band2H>
      <a:tcTxStyle/>
      <a:tcStyle>
        <a:tcBdr/>
        <a:fill>
          <a:solidFill>
            <a:srgbClr val="F1F0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2E2B21"/>
        </a:fontRef>
        <a:srgbClr val="2E2B2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EECD3"/>
          </a:solidFill>
        </a:fill>
      </a:tcStyle>
    </a:wholeTbl>
    <a:band2H>
      <a:tcTxStyle/>
      <a:tcStyle>
        <a:tcBdr/>
        <a:fill>
          <a:solidFill>
            <a:srgbClr val="F7F6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2E2B21"/>
        </a:fontRef>
        <a:srgbClr val="2E2B2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DFD9"/>
          </a:solidFill>
        </a:fill>
      </a:tcStyle>
    </a:wholeTbl>
    <a:band2H>
      <a:tcTxStyle/>
      <a:tcStyle>
        <a:tcBdr/>
        <a:fill>
          <a:solidFill>
            <a:srgbClr val="F2F0E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2E2B21"/>
        </a:fontRef>
        <a:srgbClr val="2E2B2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2E2B21"/>
        </a:fontRef>
        <a:srgbClr val="2E2B21"/>
      </a:tcTxStyle>
      <a:tcStyle>
        <a:tcBdr>
          <a:left>
            <a:ln w="12700" cap="flat">
              <a:noFill/>
              <a:miter lim="400000"/>
            </a:ln>
          </a:left>
          <a:right>
            <a:ln w="12700" cap="flat">
              <a:noFill/>
              <a:miter lim="400000"/>
            </a:ln>
          </a:right>
          <a:top>
            <a:ln w="50800" cap="flat">
              <a:solidFill>
                <a:srgbClr val="2E2B21"/>
              </a:solidFill>
              <a:prstDash val="solid"/>
              <a:round/>
            </a:ln>
          </a:top>
          <a:bottom>
            <a:ln w="25400" cap="flat">
              <a:solidFill>
                <a:srgbClr val="2E2B21"/>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2E2B21"/>
              </a:solidFill>
              <a:prstDash val="solid"/>
              <a:round/>
            </a:ln>
          </a:top>
          <a:bottom>
            <a:ln w="25400" cap="flat">
              <a:solidFill>
                <a:srgbClr val="2E2B21"/>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2E2B21"/>
        </a:fontRef>
        <a:srgbClr val="2E2B2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BCB"/>
          </a:solidFill>
        </a:fill>
      </a:tcStyle>
    </a:wholeTbl>
    <a:band2H>
      <a:tcTxStyle/>
      <a:tcStyle>
        <a:tcBdr/>
        <a:fill>
          <a:solidFill>
            <a:srgbClr val="E7E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E2B2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E2B2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E2B21"/>
          </a:solidFill>
        </a:fill>
      </a:tcStyle>
    </a:firstRow>
  </a:tblStyle>
  <a:tblStyle styleId="{2708684C-4D16-4618-839F-0558EEFCDFE6}" styleName="">
    <a:tblBg/>
    <a:wholeTbl>
      <a:tcTxStyle b="off" i="off">
        <a:fontRef idx="major">
          <a:srgbClr val="2E2B21"/>
        </a:fontRef>
        <a:srgbClr val="2E2B21"/>
      </a:tcTxStyle>
      <a:tcStyle>
        <a:tcBdr>
          <a:left>
            <a:ln w="12700" cap="flat">
              <a:solidFill>
                <a:srgbClr val="2E2B21"/>
              </a:solidFill>
              <a:prstDash val="solid"/>
              <a:round/>
            </a:ln>
          </a:left>
          <a:right>
            <a:ln w="12700" cap="flat">
              <a:solidFill>
                <a:srgbClr val="2E2B21"/>
              </a:solidFill>
              <a:prstDash val="solid"/>
              <a:round/>
            </a:ln>
          </a:right>
          <a:top>
            <a:ln w="12700" cap="flat">
              <a:solidFill>
                <a:srgbClr val="2E2B21"/>
              </a:solidFill>
              <a:prstDash val="solid"/>
              <a:round/>
            </a:ln>
          </a:top>
          <a:bottom>
            <a:ln w="12700" cap="flat">
              <a:solidFill>
                <a:srgbClr val="2E2B21"/>
              </a:solidFill>
              <a:prstDash val="solid"/>
              <a:round/>
            </a:ln>
          </a:bottom>
          <a:insideH>
            <a:ln w="12700" cap="flat">
              <a:solidFill>
                <a:srgbClr val="2E2B21"/>
              </a:solidFill>
              <a:prstDash val="solid"/>
              <a:round/>
            </a:ln>
          </a:insideH>
          <a:insideV>
            <a:ln w="12700" cap="flat">
              <a:solidFill>
                <a:srgbClr val="2E2B21"/>
              </a:solidFill>
              <a:prstDash val="solid"/>
              <a:round/>
            </a:ln>
          </a:insideV>
        </a:tcBdr>
        <a:fill>
          <a:solidFill>
            <a:srgbClr val="2E2B21">
              <a:alpha val="20000"/>
            </a:srgbClr>
          </a:solidFill>
        </a:fill>
      </a:tcStyle>
    </a:wholeTbl>
    <a:band2H>
      <a:tcTxStyle/>
      <a:tcStyle>
        <a:tcBdr/>
        <a:fill>
          <a:solidFill>
            <a:srgbClr val="FFFFFF"/>
          </a:solidFill>
        </a:fill>
      </a:tcStyle>
    </a:band2H>
    <a:firstCol>
      <a:tcTxStyle b="on" i="off">
        <a:fontRef idx="major">
          <a:srgbClr val="2E2B21"/>
        </a:fontRef>
        <a:srgbClr val="2E2B21"/>
      </a:tcTxStyle>
      <a:tcStyle>
        <a:tcBdr>
          <a:left>
            <a:ln w="12700" cap="flat">
              <a:solidFill>
                <a:srgbClr val="2E2B21"/>
              </a:solidFill>
              <a:prstDash val="solid"/>
              <a:round/>
            </a:ln>
          </a:left>
          <a:right>
            <a:ln w="12700" cap="flat">
              <a:solidFill>
                <a:srgbClr val="2E2B21"/>
              </a:solidFill>
              <a:prstDash val="solid"/>
              <a:round/>
            </a:ln>
          </a:right>
          <a:top>
            <a:ln w="12700" cap="flat">
              <a:solidFill>
                <a:srgbClr val="2E2B21"/>
              </a:solidFill>
              <a:prstDash val="solid"/>
              <a:round/>
            </a:ln>
          </a:top>
          <a:bottom>
            <a:ln w="12700" cap="flat">
              <a:solidFill>
                <a:srgbClr val="2E2B21"/>
              </a:solidFill>
              <a:prstDash val="solid"/>
              <a:round/>
            </a:ln>
          </a:bottom>
          <a:insideH>
            <a:ln w="12700" cap="flat">
              <a:solidFill>
                <a:srgbClr val="2E2B21"/>
              </a:solidFill>
              <a:prstDash val="solid"/>
              <a:round/>
            </a:ln>
          </a:insideH>
          <a:insideV>
            <a:ln w="12700" cap="flat">
              <a:solidFill>
                <a:srgbClr val="2E2B21"/>
              </a:solidFill>
              <a:prstDash val="solid"/>
              <a:round/>
            </a:ln>
          </a:insideV>
        </a:tcBdr>
        <a:fill>
          <a:solidFill>
            <a:srgbClr val="2E2B21">
              <a:alpha val="20000"/>
            </a:srgbClr>
          </a:solidFill>
        </a:fill>
      </a:tcStyle>
    </a:firstCol>
    <a:lastRow>
      <a:tcTxStyle b="on" i="off">
        <a:fontRef idx="major">
          <a:srgbClr val="2E2B21"/>
        </a:fontRef>
        <a:srgbClr val="2E2B21"/>
      </a:tcTxStyle>
      <a:tcStyle>
        <a:tcBdr>
          <a:left>
            <a:ln w="12700" cap="flat">
              <a:solidFill>
                <a:srgbClr val="2E2B21"/>
              </a:solidFill>
              <a:prstDash val="solid"/>
              <a:round/>
            </a:ln>
          </a:left>
          <a:right>
            <a:ln w="12700" cap="flat">
              <a:solidFill>
                <a:srgbClr val="2E2B21"/>
              </a:solidFill>
              <a:prstDash val="solid"/>
              <a:round/>
            </a:ln>
          </a:right>
          <a:top>
            <a:ln w="50800" cap="flat">
              <a:solidFill>
                <a:srgbClr val="2E2B21"/>
              </a:solidFill>
              <a:prstDash val="solid"/>
              <a:round/>
            </a:ln>
          </a:top>
          <a:bottom>
            <a:ln w="12700" cap="flat">
              <a:solidFill>
                <a:srgbClr val="2E2B21"/>
              </a:solidFill>
              <a:prstDash val="solid"/>
              <a:round/>
            </a:ln>
          </a:bottom>
          <a:insideH>
            <a:ln w="12700" cap="flat">
              <a:solidFill>
                <a:srgbClr val="2E2B21"/>
              </a:solidFill>
              <a:prstDash val="solid"/>
              <a:round/>
            </a:ln>
          </a:insideH>
          <a:insideV>
            <a:ln w="12700" cap="flat">
              <a:solidFill>
                <a:srgbClr val="2E2B21"/>
              </a:solidFill>
              <a:prstDash val="solid"/>
              <a:round/>
            </a:ln>
          </a:insideV>
        </a:tcBdr>
        <a:fill>
          <a:noFill/>
        </a:fill>
      </a:tcStyle>
    </a:lastRow>
    <a:firstRow>
      <a:tcTxStyle b="on" i="off">
        <a:fontRef idx="major">
          <a:srgbClr val="2E2B21"/>
        </a:fontRef>
        <a:srgbClr val="2E2B21"/>
      </a:tcTxStyle>
      <a:tcStyle>
        <a:tcBdr>
          <a:left>
            <a:ln w="12700" cap="flat">
              <a:solidFill>
                <a:srgbClr val="2E2B21"/>
              </a:solidFill>
              <a:prstDash val="solid"/>
              <a:round/>
            </a:ln>
          </a:left>
          <a:right>
            <a:ln w="12700" cap="flat">
              <a:solidFill>
                <a:srgbClr val="2E2B21"/>
              </a:solidFill>
              <a:prstDash val="solid"/>
              <a:round/>
            </a:ln>
          </a:right>
          <a:top>
            <a:ln w="12700" cap="flat">
              <a:solidFill>
                <a:srgbClr val="2E2B21"/>
              </a:solidFill>
              <a:prstDash val="solid"/>
              <a:round/>
            </a:ln>
          </a:top>
          <a:bottom>
            <a:ln w="25400" cap="flat">
              <a:solidFill>
                <a:srgbClr val="2E2B21"/>
              </a:solidFill>
              <a:prstDash val="solid"/>
              <a:round/>
            </a:ln>
          </a:bottom>
          <a:insideH>
            <a:ln w="12700" cap="flat">
              <a:solidFill>
                <a:srgbClr val="2E2B21"/>
              </a:solidFill>
              <a:prstDash val="solid"/>
              <a:round/>
            </a:ln>
          </a:insideH>
          <a:insideV>
            <a:ln w="12700" cap="flat">
              <a:solidFill>
                <a:srgbClr val="2E2B21"/>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09" d="100"/>
          <a:sy n="109" d="100"/>
        </p:scale>
        <p:origin x="636" y="10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ung, Victoria T." userId="S::vty2@leicester.ac.uk::a3511255-e328-4cf0-842b-c695d48b0bd1" providerId="AD" clId="Web-{AA97188A-8A58-EC17-7267-3AA481D9D4CF}"/>
    <pc:docChg chg="delSld">
      <pc:chgData name="Young, Victoria T." userId="S::vty2@leicester.ac.uk::a3511255-e328-4cf0-842b-c695d48b0bd1" providerId="AD" clId="Web-{AA97188A-8A58-EC17-7267-3AA481D9D4CF}" dt="2018-09-10T14:54:06.007" v="2"/>
      <pc:docMkLst>
        <pc:docMk/>
      </pc:docMkLst>
      <pc:sldChg chg="del">
        <pc:chgData name="Young, Victoria T." userId="S::vty2@leicester.ac.uk::a3511255-e328-4cf0-842b-c695d48b0bd1" providerId="AD" clId="Web-{AA97188A-8A58-EC17-7267-3AA481D9D4CF}" dt="2018-09-10T14:54:04.914" v="0"/>
        <pc:sldMkLst>
          <pc:docMk/>
          <pc:sldMk cId="1103358698" sldId="293"/>
        </pc:sldMkLst>
      </pc:sldChg>
      <pc:sldChg chg="del">
        <pc:chgData name="Young, Victoria T." userId="S::vty2@leicester.ac.uk::a3511255-e328-4cf0-842b-c695d48b0bd1" providerId="AD" clId="Web-{AA97188A-8A58-EC17-7267-3AA481D9D4CF}" dt="2018-09-10T14:54:05.304" v="1"/>
        <pc:sldMkLst>
          <pc:docMk/>
          <pc:sldMk cId="2411789391" sldId="294"/>
        </pc:sldMkLst>
      </pc:sldChg>
      <pc:sldChg chg="del">
        <pc:chgData name="Young, Victoria T." userId="S::vty2@leicester.ac.uk::a3511255-e328-4cf0-842b-c695d48b0bd1" providerId="AD" clId="Web-{AA97188A-8A58-EC17-7267-3AA481D9D4CF}" dt="2018-09-10T14:54:06.007" v="2"/>
        <pc:sldMkLst>
          <pc:docMk/>
          <pc:sldMk cId="1023871560" sldId="295"/>
        </pc:sldMkLst>
      </pc:sldChg>
    </pc:docChg>
  </pc:docChgLst>
  <pc:docChgLst>
    <pc:chgData name="Young, Victoria T." userId="S::vty2@leicester.ac.uk::a3511255-e328-4cf0-842b-c695d48b0bd1" providerId="AD" clId="Web-{27F381C1-C99D-13AE-E0C8-12C217806B93}"/>
    <pc:docChg chg="delSld">
      <pc:chgData name="Young, Victoria T." userId="S::vty2@leicester.ac.uk::a3511255-e328-4cf0-842b-c695d48b0bd1" providerId="AD" clId="Web-{27F381C1-C99D-13AE-E0C8-12C217806B93}" dt="2018-09-11T13:50:49.862" v="2"/>
      <pc:docMkLst>
        <pc:docMk/>
      </pc:docMkLst>
      <pc:sldChg chg="del">
        <pc:chgData name="Young, Victoria T." userId="S::vty2@leicester.ac.uk::a3511255-e328-4cf0-842b-c695d48b0bd1" providerId="AD" clId="Web-{27F381C1-C99D-13AE-E0C8-12C217806B93}" dt="2018-09-11T13:50:46.362" v="0"/>
        <pc:sldMkLst>
          <pc:docMk/>
          <pc:sldMk cId="2678193147" sldId="343"/>
        </pc:sldMkLst>
      </pc:sldChg>
      <pc:sldChg chg="del">
        <pc:chgData name="Young, Victoria T." userId="S::vty2@leicester.ac.uk::a3511255-e328-4cf0-842b-c695d48b0bd1" providerId="AD" clId="Web-{27F381C1-C99D-13AE-E0C8-12C217806B93}" dt="2018-09-11T13:50:47.768" v="1"/>
        <pc:sldMkLst>
          <pc:docMk/>
          <pc:sldMk cId="2794561517" sldId="344"/>
        </pc:sldMkLst>
      </pc:sldChg>
      <pc:sldChg chg="del">
        <pc:chgData name="Young, Victoria T." userId="S::vty2@leicester.ac.uk::a3511255-e328-4cf0-842b-c695d48b0bd1" providerId="AD" clId="Web-{27F381C1-C99D-13AE-E0C8-12C217806B93}" dt="2018-09-11T13:50:49.862" v="2"/>
        <pc:sldMkLst>
          <pc:docMk/>
          <pc:sldMk cId="2342865219" sldId="345"/>
        </pc:sldMkLst>
      </pc:sldChg>
    </pc:docChg>
  </pc:docChgLst>
  <pc:docChgLst>
    <pc:chgData name="Young, Victoria T." userId="S::vty2@leicester.ac.uk::a3511255-e328-4cf0-842b-c695d48b0bd1" providerId="AD" clId="Web-{B98596EC-2939-F104-0638-A3594F113E74}"/>
    <pc:docChg chg="delSld">
      <pc:chgData name="Young, Victoria T." userId="S::vty2@leicester.ac.uk::a3511255-e328-4cf0-842b-c695d48b0bd1" providerId="AD" clId="Web-{B98596EC-2939-F104-0638-A3594F113E74}" dt="2018-09-11T12:24:54.245" v="1"/>
      <pc:docMkLst>
        <pc:docMk/>
      </pc:docMkLst>
      <pc:sldChg chg="del">
        <pc:chgData name="Young, Victoria T." userId="S::vty2@leicester.ac.uk::a3511255-e328-4cf0-842b-c695d48b0bd1" providerId="AD" clId="Web-{B98596EC-2939-F104-0638-A3594F113E74}" dt="2018-09-11T12:24:44.558" v="0"/>
        <pc:sldMkLst>
          <pc:docMk/>
          <pc:sldMk cId="0" sldId="266"/>
        </pc:sldMkLst>
      </pc:sldChg>
      <pc:sldChg chg="del">
        <pc:chgData name="Young, Victoria T." userId="S::vty2@leicester.ac.uk::a3511255-e328-4cf0-842b-c695d48b0bd1" providerId="AD" clId="Web-{B98596EC-2939-F104-0638-A3594F113E74}" dt="2018-09-11T12:24:54.245" v="1"/>
        <pc:sldMkLst>
          <pc:docMk/>
          <pc:sldMk cId="2803813509" sldId="323"/>
        </pc:sldMkLst>
      </pc:sldChg>
    </pc:docChg>
  </pc:docChgLst>
  <pc:docChgLst>
    <pc:chgData name="Young, Victoria T." userId="S::vty2@leicester.ac.uk::a3511255-e328-4cf0-842b-c695d48b0bd1" providerId="AD" clId="Web-{3C869559-AB60-2DC0-1064-FCE7EB39653F}"/>
    <pc:docChg chg="modSld">
      <pc:chgData name="Young, Victoria T." userId="S::vty2@leicester.ac.uk::a3511255-e328-4cf0-842b-c695d48b0bd1" providerId="AD" clId="Web-{3C869559-AB60-2DC0-1064-FCE7EB39653F}" dt="2018-09-11T14:27:11.740" v="5" actId="20577"/>
      <pc:docMkLst>
        <pc:docMk/>
      </pc:docMkLst>
      <pc:sldChg chg="modSp">
        <pc:chgData name="Young, Victoria T." userId="S::vty2@leicester.ac.uk::a3511255-e328-4cf0-842b-c695d48b0bd1" providerId="AD" clId="Web-{3C869559-AB60-2DC0-1064-FCE7EB39653F}" dt="2018-09-11T14:27:11.740" v="4" actId="20577"/>
        <pc:sldMkLst>
          <pc:docMk/>
          <pc:sldMk cId="769123525" sldId="318"/>
        </pc:sldMkLst>
        <pc:spChg chg="mod">
          <ac:chgData name="Young, Victoria T." userId="S::vty2@leicester.ac.uk::a3511255-e328-4cf0-842b-c695d48b0bd1" providerId="AD" clId="Web-{3C869559-AB60-2DC0-1064-FCE7EB39653F}" dt="2018-09-11T14:27:11.740" v="4" actId="20577"/>
          <ac:spMkLst>
            <pc:docMk/>
            <pc:sldMk cId="769123525" sldId="318"/>
            <ac:spMk id="225"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0DF2FB-9E73-43FF-AFAA-63C4A5392804}"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en-GB"/>
        </a:p>
      </dgm:t>
    </dgm:pt>
    <dgm:pt modelId="{E518F3E5-1D60-41C5-9824-18E229BA6475}">
      <dgm:prSet phldrT="[Text]" custT="1"/>
      <dgm:spPr>
        <a:xfrm>
          <a:off x="1304" y="0"/>
          <a:ext cx="3392749" cy="5086485"/>
        </a:xfrm>
        <a:solidFill>
          <a:srgbClr val="497728">
            <a:tint val="40000"/>
            <a:hueOff val="0"/>
            <a:satOff val="0"/>
            <a:lumOff val="0"/>
            <a:alphaOff val="0"/>
          </a:srgbClr>
        </a:solidFill>
        <a:ln>
          <a:noFill/>
        </a:ln>
        <a:effectLst/>
      </dgm:spPr>
      <dgm:t>
        <a:bodyPr/>
        <a:lstStyle/>
        <a:p>
          <a:r>
            <a:rPr lang="en-GB" sz="2000" dirty="0" smtClean="0">
              <a:solidFill>
                <a:srgbClr val="515B70">
                  <a:hueOff val="0"/>
                  <a:satOff val="0"/>
                  <a:lumOff val="0"/>
                  <a:alphaOff val="0"/>
                </a:srgbClr>
              </a:solidFill>
              <a:latin typeface="Arial"/>
              <a:ea typeface="+mn-ea"/>
              <a:cs typeface="+mn-cs"/>
            </a:rPr>
            <a:t>Application Coaching</a:t>
          </a:r>
        </a:p>
        <a:p>
          <a:r>
            <a:rPr lang="en-GB" sz="2000" dirty="0" smtClean="0">
              <a:solidFill>
                <a:srgbClr val="515B70">
                  <a:hueOff val="0"/>
                  <a:satOff val="0"/>
                  <a:lumOff val="0"/>
                  <a:alphaOff val="0"/>
                </a:srgbClr>
              </a:solidFill>
              <a:latin typeface="Arial"/>
              <a:ea typeface="+mn-ea"/>
              <a:cs typeface="+mn-cs"/>
            </a:rPr>
            <a:t> (25 mins)</a:t>
          </a:r>
          <a:endParaRPr lang="en-GB" sz="2000" dirty="0">
            <a:solidFill>
              <a:srgbClr val="515B70">
                <a:hueOff val="0"/>
                <a:satOff val="0"/>
                <a:lumOff val="0"/>
                <a:alphaOff val="0"/>
              </a:srgbClr>
            </a:solidFill>
            <a:latin typeface="Arial"/>
            <a:ea typeface="+mn-ea"/>
            <a:cs typeface="+mn-cs"/>
          </a:endParaRPr>
        </a:p>
      </dgm:t>
    </dgm:pt>
    <dgm:pt modelId="{FB7F1DD0-8D13-4FDE-A7DC-88EFADFE1829}" type="parTrans" cxnId="{A5B6CA10-1075-4974-A961-EDD2AF5A1CEA}">
      <dgm:prSet/>
      <dgm:spPr/>
      <dgm:t>
        <a:bodyPr/>
        <a:lstStyle/>
        <a:p>
          <a:endParaRPr lang="en-GB"/>
        </a:p>
      </dgm:t>
    </dgm:pt>
    <dgm:pt modelId="{E728A52B-D079-4750-89FC-C42FE776FCA9}" type="sibTrans" cxnId="{A5B6CA10-1075-4974-A961-EDD2AF5A1CEA}">
      <dgm:prSet/>
      <dgm:spPr/>
      <dgm:t>
        <a:bodyPr/>
        <a:lstStyle/>
        <a:p>
          <a:endParaRPr lang="en-GB"/>
        </a:p>
      </dgm:t>
    </dgm:pt>
    <dgm:pt modelId="{16CBF79D-06A3-489F-8DB4-9D86E248D810}">
      <dgm:prSet phldrT="[Text]"/>
      <dgm:spPr>
        <a:xfrm>
          <a:off x="340579" y="1526907"/>
          <a:ext cx="2714199" cy="588435"/>
        </a:xfrm>
        <a:solidFill>
          <a:srgbClr val="497728">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GB" dirty="0" smtClean="0">
              <a:solidFill>
                <a:srgbClr val="FFFFFF"/>
              </a:solidFill>
              <a:latin typeface="Arial"/>
              <a:ea typeface="+mn-ea"/>
              <a:cs typeface="+mn-cs"/>
            </a:rPr>
            <a:t>CV Review</a:t>
          </a:r>
          <a:endParaRPr lang="en-GB" dirty="0">
            <a:solidFill>
              <a:srgbClr val="FFFFFF"/>
            </a:solidFill>
            <a:latin typeface="Arial"/>
            <a:ea typeface="+mn-ea"/>
            <a:cs typeface="+mn-cs"/>
          </a:endParaRPr>
        </a:p>
      </dgm:t>
    </dgm:pt>
    <dgm:pt modelId="{3E90BF77-338A-44E5-AAE9-AAF01E69D304}" type="parTrans" cxnId="{AD3E2F57-B8B4-45E9-9251-BC6520736149}">
      <dgm:prSet/>
      <dgm:spPr/>
      <dgm:t>
        <a:bodyPr/>
        <a:lstStyle/>
        <a:p>
          <a:endParaRPr lang="en-GB"/>
        </a:p>
      </dgm:t>
    </dgm:pt>
    <dgm:pt modelId="{3146133C-1937-457C-A579-B085B67246FF}" type="sibTrans" cxnId="{AD3E2F57-B8B4-45E9-9251-BC6520736149}">
      <dgm:prSet/>
      <dgm:spPr/>
      <dgm:t>
        <a:bodyPr/>
        <a:lstStyle/>
        <a:p>
          <a:endParaRPr lang="en-GB"/>
        </a:p>
      </dgm:t>
    </dgm:pt>
    <dgm:pt modelId="{8D8732EF-CBF8-42BC-B736-190E8F46276E}">
      <dgm:prSet phldrT="[Text]"/>
      <dgm:spPr>
        <a:xfrm>
          <a:off x="340579" y="2884835"/>
          <a:ext cx="2714199" cy="588435"/>
        </a:xfrm>
        <a:solidFill>
          <a:srgbClr val="497728">
            <a:hueOff val="905456"/>
            <a:satOff val="-848"/>
            <a:lumOff val="5350"/>
            <a:alphaOff val="0"/>
          </a:srgbClr>
        </a:solidFill>
        <a:ln w="25400" cap="flat" cmpd="sng" algn="ctr">
          <a:solidFill>
            <a:srgbClr val="FFFFFF">
              <a:hueOff val="0"/>
              <a:satOff val="0"/>
              <a:lumOff val="0"/>
              <a:alphaOff val="0"/>
            </a:srgbClr>
          </a:solidFill>
          <a:prstDash val="solid"/>
        </a:ln>
        <a:effectLst/>
      </dgm:spPr>
      <dgm:t>
        <a:bodyPr/>
        <a:lstStyle/>
        <a:p>
          <a:r>
            <a:rPr lang="en-GB" dirty="0" smtClean="0">
              <a:solidFill>
                <a:srgbClr val="FFFFFF"/>
              </a:solidFill>
              <a:latin typeface="Arial"/>
              <a:ea typeface="+mn-ea"/>
              <a:cs typeface="+mn-cs"/>
            </a:rPr>
            <a:t>Application review</a:t>
          </a:r>
          <a:endParaRPr lang="en-GB" dirty="0">
            <a:solidFill>
              <a:srgbClr val="FFFFFF"/>
            </a:solidFill>
            <a:latin typeface="Arial"/>
            <a:ea typeface="+mn-ea"/>
            <a:cs typeface="+mn-cs"/>
          </a:endParaRPr>
        </a:p>
      </dgm:t>
    </dgm:pt>
    <dgm:pt modelId="{A713D98E-2352-4CBC-8A41-F7E21E0E462E}" type="parTrans" cxnId="{5633717E-40D0-48C3-936B-3DB855CCB759}">
      <dgm:prSet/>
      <dgm:spPr/>
      <dgm:t>
        <a:bodyPr/>
        <a:lstStyle/>
        <a:p>
          <a:endParaRPr lang="en-GB"/>
        </a:p>
      </dgm:t>
    </dgm:pt>
    <dgm:pt modelId="{616E942F-7CEA-4C02-B844-84E102DCB1DA}" type="sibTrans" cxnId="{5633717E-40D0-48C3-936B-3DB855CCB759}">
      <dgm:prSet/>
      <dgm:spPr/>
      <dgm:t>
        <a:bodyPr/>
        <a:lstStyle/>
        <a:p>
          <a:endParaRPr lang="en-GB"/>
        </a:p>
      </dgm:t>
    </dgm:pt>
    <dgm:pt modelId="{7675372E-1274-42D2-9CD2-6696E3F49EDD}">
      <dgm:prSet phldrT="[Text]" custT="1"/>
      <dgm:spPr>
        <a:xfrm>
          <a:off x="3648510" y="0"/>
          <a:ext cx="3392749" cy="5086485"/>
        </a:xfrm>
        <a:solidFill>
          <a:srgbClr val="497728">
            <a:tint val="40000"/>
            <a:hueOff val="0"/>
            <a:satOff val="0"/>
            <a:lumOff val="0"/>
            <a:alphaOff val="0"/>
          </a:srgbClr>
        </a:solidFill>
        <a:ln>
          <a:noFill/>
        </a:ln>
        <a:effectLst/>
      </dgm:spPr>
      <dgm:t>
        <a:bodyPr/>
        <a:lstStyle/>
        <a:p>
          <a:r>
            <a:rPr lang="en-GB" sz="2000" dirty="0" smtClean="0">
              <a:solidFill>
                <a:srgbClr val="515B70">
                  <a:hueOff val="0"/>
                  <a:satOff val="0"/>
                  <a:lumOff val="0"/>
                  <a:alphaOff val="0"/>
                </a:srgbClr>
              </a:solidFill>
              <a:latin typeface="Arial"/>
              <a:ea typeface="+mn-ea"/>
              <a:cs typeface="+mn-cs"/>
            </a:rPr>
            <a:t>Career Coaching </a:t>
          </a:r>
        </a:p>
        <a:p>
          <a:r>
            <a:rPr lang="en-GB" sz="2000" dirty="0" smtClean="0">
              <a:solidFill>
                <a:srgbClr val="515B70">
                  <a:hueOff val="0"/>
                  <a:satOff val="0"/>
                  <a:lumOff val="0"/>
                  <a:alphaOff val="0"/>
                </a:srgbClr>
              </a:solidFill>
              <a:latin typeface="Arial"/>
              <a:ea typeface="+mn-ea"/>
              <a:cs typeface="+mn-cs"/>
            </a:rPr>
            <a:t>(25 mins)</a:t>
          </a:r>
          <a:endParaRPr lang="en-GB" sz="2000" dirty="0">
            <a:solidFill>
              <a:srgbClr val="515B70">
                <a:hueOff val="0"/>
                <a:satOff val="0"/>
                <a:lumOff val="0"/>
                <a:alphaOff val="0"/>
              </a:srgbClr>
            </a:solidFill>
            <a:latin typeface="Arial"/>
            <a:ea typeface="+mn-ea"/>
            <a:cs typeface="+mn-cs"/>
          </a:endParaRPr>
        </a:p>
      </dgm:t>
    </dgm:pt>
    <dgm:pt modelId="{3E041655-A756-4983-B791-49859AAAFEE4}" type="parTrans" cxnId="{8F6AD040-38CB-41D0-AC8B-11821F5C2714}">
      <dgm:prSet/>
      <dgm:spPr/>
      <dgm:t>
        <a:bodyPr/>
        <a:lstStyle/>
        <a:p>
          <a:endParaRPr lang="en-GB"/>
        </a:p>
      </dgm:t>
    </dgm:pt>
    <dgm:pt modelId="{54C937BB-1D65-4AD6-860C-CB5D754C6673}" type="sibTrans" cxnId="{8F6AD040-38CB-41D0-AC8B-11821F5C2714}">
      <dgm:prSet/>
      <dgm:spPr/>
      <dgm:t>
        <a:bodyPr/>
        <a:lstStyle/>
        <a:p>
          <a:endParaRPr lang="en-GB"/>
        </a:p>
      </dgm:t>
    </dgm:pt>
    <dgm:pt modelId="{2701A15F-D53C-449A-B63C-7C501B1BC868}">
      <dgm:prSet phldrT="[Text]"/>
      <dgm:spPr>
        <a:xfrm>
          <a:off x="3987785" y="1526193"/>
          <a:ext cx="2714199" cy="488344"/>
        </a:xfrm>
        <a:solidFill>
          <a:srgbClr val="497728">
            <a:hueOff val="2263639"/>
            <a:satOff val="-2119"/>
            <a:lumOff val="13375"/>
            <a:alphaOff val="0"/>
          </a:srgbClr>
        </a:solidFill>
        <a:ln w="25400" cap="flat" cmpd="sng" algn="ctr">
          <a:solidFill>
            <a:srgbClr val="FFFFFF">
              <a:hueOff val="0"/>
              <a:satOff val="0"/>
              <a:lumOff val="0"/>
              <a:alphaOff val="0"/>
            </a:srgbClr>
          </a:solidFill>
          <a:prstDash val="solid"/>
        </a:ln>
        <a:effectLst/>
      </dgm:spPr>
      <dgm:t>
        <a:bodyPr/>
        <a:lstStyle/>
        <a:p>
          <a:r>
            <a:rPr lang="en-GB" dirty="0" smtClean="0">
              <a:solidFill>
                <a:srgbClr val="FFFFFF"/>
              </a:solidFill>
              <a:latin typeface="Arial"/>
              <a:ea typeface="+mn-ea"/>
              <a:cs typeface="+mn-cs"/>
            </a:rPr>
            <a:t>No career ideas – exploring options</a:t>
          </a:r>
          <a:endParaRPr lang="en-GB" dirty="0">
            <a:solidFill>
              <a:srgbClr val="FFFFFF"/>
            </a:solidFill>
            <a:latin typeface="Arial"/>
            <a:ea typeface="+mn-ea"/>
            <a:cs typeface="+mn-cs"/>
          </a:endParaRPr>
        </a:p>
      </dgm:t>
    </dgm:pt>
    <dgm:pt modelId="{8A2B83AF-4E8E-4528-88B6-1D3ADC9CDFAC}" type="parTrans" cxnId="{C0A3EC43-69F2-4EE3-8EC1-5DE49DFD8DDE}">
      <dgm:prSet/>
      <dgm:spPr/>
      <dgm:t>
        <a:bodyPr/>
        <a:lstStyle/>
        <a:p>
          <a:endParaRPr lang="en-GB"/>
        </a:p>
      </dgm:t>
    </dgm:pt>
    <dgm:pt modelId="{FC86CEF6-0C8D-4986-AED6-3297758DD742}" type="sibTrans" cxnId="{C0A3EC43-69F2-4EE3-8EC1-5DE49DFD8DDE}">
      <dgm:prSet/>
      <dgm:spPr/>
      <dgm:t>
        <a:bodyPr/>
        <a:lstStyle/>
        <a:p>
          <a:endParaRPr lang="en-GB"/>
        </a:p>
      </dgm:t>
    </dgm:pt>
    <dgm:pt modelId="{1B0EEB59-A04A-4D7F-A6C4-397C5EF8A87D}">
      <dgm:prSet phldrT="[Text]"/>
      <dgm:spPr>
        <a:xfrm>
          <a:off x="3987785" y="2089668"/>
          <a:ext cx="2714199" cy="488344"/>
        </a:xfrm>
        <a:solidFill>
          <a:srgbClr val="497728">
            <a:hueOff val="2716367"/>
            <a:satOff val="-2543"/>
            <a:lumOff val="16050"/>
            <a:alphaOff val="0"/>
          </a:srgbClr>
        </a:solidFill>
        <a:ln w="25400" cap="flat" cmpd="sng" algn="ctr">
          <a:solidFill>
            <a:srgbClr val="FFFFFF">
              <a:hueOff val="0"/>
              <a:satOff val="0"/>
              <a:lumOff val="0"/>
              <a:alphaOff val="0"/>
            </a:srgbClr>
          </a:solidFill>
          <a:prstDash val="solid"/>
        </a:ln>
        <a:effectLst/>
      </dgm:spPr>
      <dgm:t>
        <a:bodyPr/>
        <a:lstStyle/>
        <a:p>
          <a:r>
            <a:rPr lang="en-GB" dirty="0" smtClean="0">
              <a:solidFill>
                <a:srgbClr val="FFFFFF"/>
              </a:solidFill>
              <a:latin typeface="Arial"/>
              <a:ea typeface="+mn-ea"/>
              <a:cs typeface="+mn-cs"/>
            </a:rPr>
            <a:t>Some career ideas – planning next steps</a:t>
          </a:r>
          <a:endParaRPr lang="en-GB" dirty="0">
            <a:solidFill>
              <a:srgbClr val="FFFFFF"/>
            </a:solidFill>
            <a:latin typeface="Arial"/>
            <a:ea typeface="+mn-ea"/>
            <a:cs typeface="+mn-cs"/>
          </a:endParaRPr>
        </a:p>
      </dgm:t>
    </dgm:pt>
    <dgm:pt modelId="{4F44A544-2EC3-42B4-AF1E-F970C144037E}" type="parTrans" cxnId="{39FF8E5B-B939-4D43-8925-74A203380FAC}">
      <dgm:prSet/>
      <dgm:spPr/>
      <dgm:t>
        <a:bodyPr/>
        <a:lstStyle/>
        <a:p>
          <a:endParaRPr lang="en-GB"/>
        </a:p>
      </dgm:t>
    </dgm:pt>
    <dgm:pt modelId="{597E2A6F-11B0-4E75-80CC-95676AF63851}" type="sibTrans" cxnId="{39FF8E5B-B939-4D43-8925-74A203380FAC}">
      <dgm:prSet/>
      <dgm:spPr/>
      <dgm:t>
        <a:bodyPr/>
        <a:lstStyle/>
        <a:p>
          <a:endParaRPr lang="en-GB"/>
        </a:p>
      </dgm:t>
    </dgm:pt>
    <dgm:pt modelId="{4BBE0DA1-89E8-44FF-BEAA-5ED472450CD2}">
      <dgm:prSet phldrT="[Text]" custT="1"/>
      <dgm:spPr>
        <a:xfrm>
          <a:off x="7295716" y="0"/>
          <a:ext cx="3392749" cy="5086485"/>
        </a:xfrm>
        <a:solidFill>
          <a:srgbClr val="497728">
            <a:tint val="40000"/>
            <a:hueOff val="0"/>
            <a:satOff val="0"/>
            <a:lumOff val="0"/>
            <a:alphaOff val="0"/>
          </a:srgbClr>
        </a:solidFill>
        <a:ln>
          <a:noFill/>
        </a:ln>
        <a:effectLst/>
      </dgm:spPr>
      <dgm:t>
        <a:bodyPr/>
        <a:lstStyle/>
        <a:p>
          <a:r>
            <a:rPr lang="en-GB" sz="2000" dirty="0" smtClean="0">
              <a:solidFill>
                <a:srgbClr val="515B70">
                  <a:hueOff val="0"/>
                  <a:satOff val="0"/>
                  <a:lumOff val="0"/>
                  <a:alphaOff val="0"/>
                </a:srgbClr>
              </a:solidFill>
              <a:latin typeface="Arial"/>
              <a:ea typeface="+mn-ea"/>
              <a:cs typeface="+mn-cs"/>
            </a:rPr>
            <a:t>Mock Interview </a:t>
          </a:r>
        </a:p>
        <a:p>
          <a:r>
            <a:rPr lang="en-GB" sz="2000" dirty="0" smtClean="0">
              <a:solidFill>
                <a:srgbClr val="515B70">
                  <a:hueOff val="0"/>
                  <a:satOff val="0"/>
                  <a:lumOff val="0"/>
                  <a:alphaOff val="0"/>
                </a:srgbClr>
              </a:solidFill>
              <a:latin typeface="Arial"/>
              <a:ea typeface="+mn-ea"/>
              <a:cs typeface="+mn-cs"/>
            </a:rPr>
            <a:t>(50 mins)</a:t>
          </a:r>
          <a:endParaRPr lang="en-GB" sz="2000" dirty="0">
            <a:solidFill>
              <a:srgbClr val="515B70">
                <a:hueOff val="0"/>
                <a:satOff val="0"/>
                <a:lumOff val="0"/>
                <a:alphaOff val="0"/>
              </a:srgbClr>
            </a:solidFill>
            <a:latin typeface="Arial"/>
            <a:ea typeface="+mn-ea"/>
            <a:cs typeface="+mn-cs"/>
          </a:endParaRPr>
        </a:p>
      </dgm:t>
    </dgm:pt>
    <dgm:pt modelId="{0ADB9F4B-5C85-46F9-8032-21AB03B60D63}" type="parTrans" cxnId="{EB3D724C-9E15-4672-A51D-8583D79D0C4F}">
      <dgm:prSet/>
      <dgm:spPr/>
      <dgm:t>
        <a:bodyPr/>
        <a:lstStyle/>
        <a:p>
          <a:endParaRPr lang="en-GB"/>
        </a:p>
      </dgm:t>
    </dgm:pt>
    <dgm:pt modelId="{64E37AD9-36E8-4FF7-9509-173D4F6EFDF2}" type="sibTrans" cxnId="{EB3D724C-9E15-4672-A51D-8583D79D0C4F}">
      <dgm:prSet/>
      <dgm:spPr/>
      <dgm:t>
        <a:bodyPr/>
        <a:lstStyle/>
        <a:p>
          <a:endParaRPr lang="en-GB"/>
        </a:p>
      </dgm:t>
    </dgm:pt>
    <dgm:pt modelId="{572C8B4D-FAFC-4C8F-8B4D-1D7C5097BC07}">
      <dgm:prSet phldrT="[Text]"/>
      <dgm:spPr>
        <a:xfrm>
          <a:off x="7634991" y="1526069"/>
          <a:ext cx="2714199" cy="740992"/>
        </a:xfrm>
        <a:solidFill>
          <a:srgbClr val="497728">
            <a:hueOff val="4980006"/>
            <a:satOff val="-4662"/>
            <a:lumOff val="29426"/>
            <a:alphaOff val="0"/>
          </a:srgbClr>
        </a:solidFill>
        <a:ln w="25400" cap="flat" cmpd="sng" algn="ctr">
          <a:solidFill>
            <a:srgbClr val="FFFFFF">
              <a:hueOff val="0"/>
              <a:satOff val="0"/>
              <a:lumOff val="0"/>
              <a:alphaOff val="0"/>
            </a:srgbClr>
          </a:solidFill>
          <a:prstDash val="solid"/>
        </a:ln>
        <a:effectLst/>
      </dgm:spPr>
      <dgm:t>
        <a:bodyPr/>
        <a:lstStyle/>
        <a:p>
          <a:r>
            <a:rPr lang="en-GB" dirty="0" smtClean="0">
              <a:solidFill>
                <a:srgbClr val="FFFFFF"/>
              </a:solidFill>
              <a:latin typeface="Arial"/>
              <a:ea typeface="+mn-ea"/>
              <a:cs typeface="+mn-cs"/>
            </a:rPr>
            <a:t>Mock Interview</a:t>
          </a:r>
          <a:endParaRPr lang="en-GB" dirty="0">
            <a:solidFill>
              <a:srgbClr val="FFFFFF"/>
            </a:solidFill>
            <a:latin typeface="Arial"/>
            <a:ea typeface="+mn-ea"/>
            <a:cs typeface="+mn-cs"/>
          </a:endParaRPr>
        </a:p>
      </dgm:t>
    </dgm:pt>
    <dgm:pt modelId="{FB39D979-9CBD-4CA7-BBBE-A7A77B30A437}" type="parTrans" cxnId="{FDA6201D-C5AA-4385-84E9-9D6A88AE0949}">
      <dgm:prSet/>
      <dgm:spPr/>
      <dgm:t>
        <a:bodyPr/>
        <a:lstStyle/>
        <a:p>
          <a:endParaRPr lang="en-GB"/>
        </a:p>
      </dgm:t>
    </dgm:pt>
    <dgm:pt modelId="{7E7C74E9-E1F3-45EB-9596-7E2B335D7A4B}" type="sibTrans" cxnId="{FDA6201D-C5AA-4385-84E9-9D6A88AE0949}">
      <dgm:prSet/>
      <dgm:spPr/>
      <dgm:t>
        <a:bodyPr/>
        <a:lstStyle/>
        <a:p>
          <a:endParaRPr lang="en-GB"/>
        </a:p>
      </dgm:t>
    </dgm:pt>
    <dgm:pt modelId="{D7060C27-DED4-46B4-A956-045D69150A93}">
      <dgm:prSet phldrT="[Text]"/>
      <dgm:spPr>
        <a:xfrm>
          <a:off x="7634991" y="3236052"/>
          <a:ext cx="2714199" cy="740992"/>
        </a:xfrm>
        <a:solidFill>
          <a:srgbClr val="497728">
            <a:hueOff val="5885462"/>
            <a:satOff val="-5510"/>
            <a:lumOff val="34776"/>
            <a:alphaOff val="0"/>
          </a:srgbClr>
        </a:solidFill>
        <a:ln w="25400" cap="flat" cmpd="sng" algn="ctr">
          <a:solidFill>
            <a:srgbClr val="FFFFFF">
              <a:hueOff val="0"/>
              <a:satOff val="0"/>
              <a:lumOff val="0"/>
              <a:alphaOff val="0"/>
            </a:srgbClr>
          </a:solidFill>
          <a:prstDash val="solid"/>
        </a:ln>
        <a:effectLst/>
      </dgm:spPr>
      <dgm:t>
        <a:bodyPr/>
        <a:lstStyle/>
        <a:p>
          <a:r>
            <a:rPr lang="en-GB" dirty="0" smtClean="0">
              <a:solidFill>
                <a:srgbClr val="FFFFFF"/>
              </a:solidFill>
              <a:latin typeface="Arial"/>
              <a:ea typeface="+mn-ea"/>
              <a:cs typeface="+mn-cs"/>
            </a:rPr>
            <a:t>Role play practice</a:t>
          </a:r>
          <a:endParaRPr lang="en-GB" dirty="0">
            <a:solidFill>
              <a:srgbClr val="FFFFFF"/>
            </a:solidFill>
            <a:latin typeface="Arial"/>
            <a:ea typeface="+mn-ea"/>
            <a:cs typeface="+mn-cs"/>
          </a:endParaRPr>
        </a:p>
      </dgm:t>
    </dgm:pt>
    <dgm:pt modelId="{6363AD84-5A1B-40B5-83DD-7CFDB3968C63}" type="parTrans" cxnId="{53C1960E-5292-4426-BD71-8A19EF27F045}">
      <dgm:prSet/>
      <dgm:spPr/>
      <dgm:t>
        <a:bodyPr/>
        <a:lstStyle/>
        <a:p>
          <a:endParaRPr lang="en-GB"/>
        </a:p>
      </dgm:t>
    </dgm:pt>
    <dgm:pt modelId="{6D667858-D204-4CE7-9933-017DDE684DD3}" type="sibTrans" cxnId="{53C1960E-5292-4426-BD71-8A19EF27F045}">
      <dgm:prSet/>
      <dgm:spPr/>
      <dgm:t>
        <a:bodyPr/>
        <a:lstStyle/>
        <a:p>
          <a:endParaRPr lang="en-GB"/>
        </a:p>
      </dgm:t>
    </dgm:pt>
    <dgm:pt modelId="{D6248F5D-AA47-4C40-86C0-68F012AA6B39}">
      <dgm:prSet phldrT="[Text]"/>
      <dgm:spPr>
        <a:xfrm>
          <a:off x="340579" y="2205871"/>
          <a:ext cx="2714199" cy="588435"/>
        </a:xfrm>
        <a:solidFill>
          <a:srgbClr val="497728">
            <a:hueOff val="452728"/>
            <a:satOff val="-424"/>
            <a:lumOff val="2675"/>
            <a:alphaOff val="0"/>
          </a:srgbClr>
        </a:solidFill>
        <a:ln w="25400" cap="flat" cmpd="sng" algn="ctr">
          <a:solidFill>
            <a:srgbClr val="FFFFFF">
              <a:hueOff val="0"/>
              <a:satOff val="0"/>
              <a:lumOff val="0"/>
              <a:alphaOff val="0"/>
            </a:srgbClr>
          </a:solidFill>
          <a:prstDash val="solid"/>
        </a:ln>
        <a:effectLst/>
      </dgm:spPr>
      <dgm:t>
        <a:bodyPr/>
        <a:lstStyle/>
        <a:p>
          <a:r>
            <a:rPr lang="en-GB" dirty="0" smtClean="0">
              <a:solidFill>
                <a:srgbClr val="FFFFFF"/>
              </a:solidFill>
              <a:latin typeface="Arial"/>
              <a:ea typeface="+mn-ea"/>
              <a:cs typeface="+mn-cs"/>
            </a:rPr>
            <a:t>Covering letter review</a:t>
          </a:r>
          <a:endParaRPr lang="en-GB" dirty="0">
            <a:solidFill>
              <a:srgbClr val="FFFFFF"/>
            </a:solidFill>
            <a:latin typeface="Arial"/>
            <a:ea typeface="+mn-ea"/>
            <a:cs typeface="+mn-cs"/>
          </a:endParaRPr>
        </a:p>
      </dgm:t>
    </dgm:pt>
    <dgm:pt modelId="{565BD559-21FD-4286-A1C1-090380B555B4}" type="parTrans" cxnId="{1F5D0D42-1708-4214-B4BA-F6539BDFC550}">
      <dgm:prSet/>
      <dgm:spPr/>
      <dgm:t>
        <a:bodyPr/>
        <a:lstStyle/>
        <a:p>
          <a:endParaRPr lang="en-GB"/>
        </a:p>
      </dgm:t>
    </dgm:pt>
    <dgm:pt modelId="{A1E6C8F1-37B1-4D17-AA30-95D292AFDA50}" type="sibTrans" cxnId="{1F5D0D42-1708-4214-B4BA-F6539BDFC550}">
      <dgm:prSet/>
      <dgm:spPr/>
      <dgm:t>
        <a:bodyPr/>
        <a:lstStyle/>
        <a:p>
          <a:endParaRPr lang="en-GB"/>
        </a:p>
      </dgm:t>
    </dgm:pt>
    <dgm:pt modelId="{635CB348-8BEC-44E6-80DF-8E5C135A8C9C}">
      <dgm:prSet phldrT="[Text]"/>
      <dgm:spPr>
        <a:xfrm>
          <a:off x="340579" y="3563799"/>
          <a:ext cx="2714199" cy="588435"/>
        </a:xfrm>
        <a:solidFill>
          <a:srgbClr val="497728">
            <a:hueOff val="1358184"/>
            <a:satOff val="-1272"/>
            <a:lumOff val="8025"/>
            <a:alphaOff val="0"/>
          </a:srgbClr>
        </a:solidFill>
        <a:ln w="25400" cap="flat" cmpd="sng" algn="ctr">
          <a:solidFill>
            <a:srgbClr val="FFFFFF">
              <a:hueOff val="0"/>
              <a:satOff val="0"/>
              <a:lumOff val="0"/>
              <a:alphaOff val="0"/>
            </a:srgbClr>
          </a:solidFill>
          <a:prstDash val="solid"/>
        </a:ln>
        <a:effectLst/>
      </dgm:spPr>
      <dgm:t>
        <a:bodyPr/>
        <a:lstStyle/>
        <a:p>
          <a:r>
            <a:rPr lang="en-GB" dirty="0" smtClean="0">
              <a:solidFill>
                <a:srgbClr val="FFFFFF"/>
              </a:solidFill>
              <a:latin typeface="Arial"/>
              <a:ea typeface="+mn-ea"/>
              <a:cs typeface="+mn-cs"/>
            </a:rPr>
            <a:t>Personal statement review</a:t>
          </a:r>
          <a:endParaRPr lang="en-GB" dirty="0">
            <a:solidFill>
              <a:srgbClr val="FFFFFF"/>
            </a:solidFill>
            <a:latin typeface="Arial"/>
            <a:ea typeface="+mn-ea"/>
            <a:cs typeface="+mn-cs"/>
          </a:endParaRPr>
        </a:p>
      </dgm:t>
    </dgm:pt>
    <dgm:pt modelId="{10474F7E-4279-4F99-9DAB-E34260083E98}" type="parTrans" cxnId="{3380253D-1FFA-46DB-8158-5F86D9F764FB}">
      <dgm:prSet/>
      <dgm:spPr/>
      <dgm:t>
        <a:bodyPr/>
        <a:lstStyle/>
        <a:p>
          <a:endParaRPr lang="en-GB"/>
        </a:p>
      </dgm:t>
    </dgm:pt>
    <dgm:pt modelId="{B357D24B-5DF6-4FD8-A03F-117EA2DD3AC6}" type="sibTrans" cxnId="{3380253D-1FFA-46DB-8158-5F86D9F764FB}">
      <dgm:prSet/>
      <dgm:spPr/>
      <dgm:t>
        <a:bodyPr/>
        <a:lstStyle/>
        <a:p>
          <a:endParaRPr lang="en-GB"/>
        </a:p>
      </dgm:t>
    </dgm:pt>
    <dgm:pt modelId="{72D90ED9-B870-4596-AC3E-499ECC6D9117}">
      <dgm:prSet phldrT="[Text]"/>
      <dgm:spPr>
        <a:xfrm>
          <a:off x="340579" y="4242763"/>
          <a:ext cx="2714199" cy="588435"/>
        </a:xfrm>
        <a:solidFill>
          <a:srgbClr val="497728">
            <a:hueOff val="1810911"/>
            <a:satOff val="-1695"/>
            <a:lumOff val="10700"/>
            <a:alphaOff val="0"/>
          </a:srgbClr>
        </a:solidFill>
        <a:ln w="25400" cap="flat" cmpd="sng" algn="ctr">
          <a:solidFill>
            <a:srgbClr val="FFFFFF">
              <a:hueOff val="0"/>
              <a:satOff val="0"/>
              <a:lumOff val="0"/>
              <a:alphaOff val="0"/>
            </a:srgbClr>
          </a:solidFill>
          <a:prstDash val="solid"/>
        </a:ln>
        <a:effectLst/>
      </dgm:spPr>
      <dgm:t>
        <a:bodyPr/>
        <a:lstStyle/>
        <a:p>
          <a:r>
            <a:rPr lang="en-GB" dirty="0" smtClean="0">
              <a:solidFill>
                <a:srgbClr val="FFFFFF"/>
              </a:solidFill>
              <a:latin typeface="Arial"/>
              <a:ea typeface="+mn-ea"/>
              <a:cs typeface="+mn-cs"/>
            </a:rPr>
            <a:t>LinkedIn review</a:t>
          </a:r>
          <a:endParaRPr lang="en-GB" dirty="0">
            <a:solidFill>
              <a:srgbClr val="FFFFFF"/>
            </a:solidFill>
            <a:latin typeface="Arial"/>
            <a:ea typeface="+mn-ea"/>
            <a:cs typeface="+mn-cs"/>
          </a:endParaRPr>
        </a:p>
      </dgm:t>
    </dgm:pt>
    <dgm:pt modelId="{87436889-8A29-4A7E-A3C9-031E11401EE5}" type="parTrans" cxnId="{0B8E649A-CADD-4760-8193-D849CEA98BDF}">
      <dgm:prSet/>
      <dgm:spPr/>
      <dgm:t>
        <a:bodyPr/>
        <a:lstStyle/>
        <a:p>
          <a:endParaRPr lang="en-GB"/>
        </a:p>
      </dgm:t>
    </dgm:pt>
    <dgm:pt modelId="{9EDC1A9F-885E-483F-A5C7-9A3ACE4C861E}" type="sibTrans" cxnId="{0B8E649A-CADD-4760-8193-D849CEA98BDF}">
      <dgm:prSet/>
      <dgm:spPr/>
      <dgm:t>
        <a:bodyPr/>
        <a:lstStyle/>
        <a:p>
          <a:endParaRPr lang="en-GB"/>
        </a:p>
      </dgm:t>
    </dgm:pt>
    <dgm:pt modelId="{2FA5CCE1-2B2F-419B-8748-A9379D83600A}">
      <dgm:prSet phldrT="[Text]"/>
      <dgm:spPr>
        <a:xfrm>
          <a:off x="3987785" y="2653143"/>
          <a:ext cx="2714199" cy="488344"/>
        </a:xfrm>
        <a:solidFill>
          <a:srgbClr val="497728">
            <a:hueOff val="3169095"/>
            <a:satOff val="-2967"/>
            <a:lumOff val="18725"/>
            <a:alphaOff val="0"/>
          </a:srgbClr>
        </a:solidFill>
        <a:ln w="25400" cap="flat" cmpd="sng" algn="ctr">
          <a:solidFill>
            <a:srgbClr val="FFFFFF">
              <a:hueOff val="0"/>
              <a:satOff val="0"/>
              <a:lumOff val="0"/>
              <a:alphaOff val="0"/>
            </a:srgbClr>
          </a:solidFill>
          <a:prstDash val="solid"/>
        </a:ln>
        <a:effectLst/>
      </dgm:spPr>
      <dgm:t>
        <a:bodyPr/>
        <a:lstStyle/>
        <a:p>
          <a:r>
            <a:rPr lang="en-GB" dirty="0" smtClean="0">
              <a:solidFill>
                <a:srgbClr val="FFFFFF"/>
              </a:solidFill>
              <a:latin typeface="Arial"/>
              <a:ea typeface="+mn-ea"/>
              <a:cs typeface="+mn-cs"/>
            </a:rPr>
            <a:t>Researching further study</a:t>
          </a:r>
          <a:endParaRPr lang="en-GB" dirty="0">
            <a:solidFill>
              <a:srgbClr val="FFFFFF"/>
            </a:solidFill>
            <a:latin typeface="Arial"/>
            <a:ea typeface="+mn-ea"/>
            <a:cs typeface="+mn-cs"/>
          </a:endParaRPr>
        </a:p>
      </dgm:t>
    </dgm:pt>
    <dgm:pt modelId="{89345609-A111-4C2D-9ED0-6B255B1FE31D}" type="parTrans" cxnId="{F05F2361-FCAC-45FC-926E-7A4481FB3302}">
      <dgm:prSet/>
      <dgm:spPr/>
      <dgm:t>
        <a:bodyPr/>
        <a:lstStyle/>
        <a:p>
          <a:endParaRPr lang="en-GB"/>
        </a:p>
      </dgm:t>
    </dgm:pt>
    <dgm:pt modelId="{AB3FAED3-D31E-4F00-ADB9-BA8C22F8F309}" type="sibTrans" cxnId="{F05F2361-FCAC-45FC-926E-7A4481FB3302}">
      <dgm:prSet/>
      <dgm:spPr/>
      <dgm:t>
        <a:bodyPr/>
        <a:lstStyle/>
        <a:p>
          <a:endParaRPr lang="en-GB"/>
        </a:p>
      </dgm:t>
    </dgm:pt>
    <dgm:pt modelId="{95B928C2-B455-4C66-AF3F-588E9A7FA90B}">
      <dgm:prSet phldrT="[Text]"/>
      <dgm:spPr>
        <a:xfrm>
          <a:off x="3987785" y="3216618"/>
          <a:ext cx="2714199" cy="488344"/>
        </a:xfrm>
        <a:solidFill>
          <a:srgbClr val="497728">
            <a:hueOff val="3621823"/>
            <a:satOff val="-3391"/>
            <a:lumOff val="21401"/>
            <a:alphaOff val="0"/>
          </a:srgbClr>
        </a:solidFill>
        <a:ln w="25400" cap="flat" cmpd="sng" algn="ctr">
          <a:solidFill>
            <a:srgbClr val="FFFFFF">
              <a:hueOff val="0"/>
              <a:satOff val="0"/>
              <a:lumOff val="0"/>
              <a:alphaOff val="0"/>
            </a:srgbClr>
          </a:solidFill>
          <a:prstDash val="solid"/>
        </a:ln>
        <a:effectLst/>
      </dgm:spPr>
      <dgm:t>
        <a:bodyPr/>
        <a:lstStyle/>
        <a:p>
          <a:r>
            <a:rPr lang="en-GB" dirty="0" smtClean="0">
              <a:solidFill>
                <a:srgbClr val="FFFFFF"/>
              </a:solidFill>
              <a:latin typeface="Arial"/>
              <a:ea typeface="+mn-ea"/>
              <a:cs typeface="+mn-cs"/>
            </a:rPr>
            <a:t>Getting focussed work experience (internship, placement, job hunting)</a:t>
          </a:r>
          <a:endParaRPr lang="en-GB" dirty="0">
            <a:solidFill>
              <a:srgbClr val="FFFFFF"/>
            </a:solidFill>
            <a:latin typeface="Arial"/>
            <a:ea typeface="+mn-ea"/>
            <a:cs typeface="+mn-cs"/>
          </a:endParaRPr>
        </a:p>
      </dgm:t>
    </dgm:pt>
    <dgm:pt modelId="{CA9BC2E5-30A6-4535-80E8-BFEBAB419B38}" type="parTrans" cxnId="{960336A9-5AB7-4ECB-A0DD-E57E12E17727}">
      <dgm:prSet/>
      <dgm:spPr/>
      <dgm:t>
        <a:bodyPr/>
        <a:lstStyle/>
        <a:p>
          <a:endParaRPr lang="en-GB"/>
        </a:p>
      </dgm:t>
    </dgm:pt>
    <dgm:pt modelId="{9DEAA182-5AE6-4244-A83D-37C936887BA4}" type="sibTrans" cxnId="{960336A9-5AB7-4ECB-A0DD-E57E12E17727}">
      <dgm:prSet/>
      <dgm:spPr/>
      <dgm:t>
        <a:bodyPr/>
        <a:lstStyle/>
        <a:p>
          <a:endParaRPr lang="en-GB"/>
        </a:p>
      </dgm:t>
    </dgm:pt>
    <dgm:pt modelId="{87AFB83E-938E-4B54-88CD-E21096AD4353}">
      <dgm:prSet phldrT="[Text]"/>
      <dgm:spPr>
        <a:xfrm>
          <a:off x="3987785" y="3780092"/>
          <a:ext cx="2714199" cy="488344"/>
        </a:xfrm>
        <a:solidFill>
          <a:srgbClr val="497728">
            <a:hueOff val="4074551"/>
            <a:satOff val="-3815"/>
            <a:lumOff val="24076"/>
            <a:alphaOff val="0"/>
          </a:srgbClr>
        </a:solidFill>
        <a:ln w="25400" cap="flat" cmpd="sng" algn="ctr">
          <a:solidFill>
            <a:srgbClr val="FFFFFF">
              <a:hueOff val="0"/>
              <a:satOff val="0"/>
              <a:lumOff val="0"/>
              <a:alphaOff val="0"/>
            </a:srgbClr>
          </a:solidFill>
          <a:prstDash val="solid"/>
        </a:ln>
        <a:effectLst/>
      </dgm:spPr>
      <dgm:t>
        <a:bodyPr/>
        <a:lstStyle/>
        <a:p>
          <a:r>
            <a:rPr lang="en-GB" dirty="0" smtClean="0">
              <a:solidFill>
                <a:srgbClr val="FFFFFF"/>
              </a:solidFill>
              <a:latin typeface="Arial"/>
              <a:ea typeface="+mn-ea"/>
              <a:cs typeface="+mn-cs"/>
            </a:rPr>
            <a:t>Interview/ assessment centre/ psychometric preparation</a:t>
          </a:r>
          <a:endParaRPr lang="en-GB" dirty="0">
            <a:solidFill>
              <a:srgbClr val="FFFFFF"/>
            </a:solidFill>
            <a:latin typeface="Arial"/>
            <a:ea typeface="+mn-ea"/>
            <a:cs typeface="+mn-cs"/>
          </a:endParaRPr>
        </a:p>
      </dgm:t>
    </dgm:pt>
    <dgm:pt modelId="{171528AB-F21D-48AD-B98C-544A41DD5DF8}" type="parTrans" cxnId="{8B81378D-B94A-481C-96AB-49DC12D88819}">
      <dgm:prSet/>
      <dgm:spPr/>
      <dgm:t>
        <a:bodyPr/>
        <a:lstStyle/>
        <a:p>
          <a:endParaRPr lang="en-GB"/>
        </a:p>
      </dgm:t>
    </dgm:pt>
    <dgm:pt modelId="{0E317C53-247F-4814-BF2B-02B557A35071}" type="sibTrans" cxnId="{8B81378D-B94A-481C-96AB-49DC12D88819}">
      <dgm:prSet/>
      <dgm:spPr/>
      <dgm:t>
        <a:bodyPr/>
        <a:lstStyle/>
        <a:p>
          <a:endParaRPr lang="en-GB"/>
        </a:p>
      </dgm:t>
    </dgm:pt>
    <dgm:pt modelId="{2038D0BA-85F0-4D61-82CB-E60ED7750676}">
      <dgm:prSet phldrT="[Text]"/>
      <dgm:spPr>
        <a:xfrm>
          <a:off x="3987785" y="4343567"/>
          <a:ext cx="2714199" cy="488344"/>
        </a:xfrm>
        <a:solidFill>
          <a:srgbClr val="497728">
            <a:hueOff val="4527279"/>
            <a:satOff val="-4239"/>
            <a:lumOff val="26751"/>
            <a:alphaOff val="0"/>
          </a:srgbClr>
        </a:solidFill>
        <a:ln w="25400" cap="flat" cmpd="sng" algn="ctr">
          <a:solidFill>
            <a:srgbClr val="FFFFFF">
              <a:hueOff val="0"/>
              <a:satOff val="0"/>
              <a:lumOff val="0"/>
              <a:alphaOff val="0"/>
            </a:srgbClr>
          </a:solidFill>
          <a:prstDash val="solid"/>
        </a:ln>
        <a:effectLst/>
      </dgm:spPr>
      <dgm:t>
        <a:bodyPr/>
        <a:lstStyle/>
        <a:p>
          <a:r>
            <a:rPr lang="en-GB" dirty="0" smtClean="0">
              <a:solidFill>
                <a:srgbClr val="FFFFFF"/>
              </a:solidFill>
              <a:latin typeface="Arial"/>
              <a:ea typeface="+mn-ea"/>
              <a:cs typeface="+mn-cs"/>
            </a:rPr>
            <a:t>Interview/ assessment centre reflection</a:t>
          </a:r>
          <a:endParaRPr lang="en-GB" dirty="0">
            <a:solidFill>
              <a:srgbClr val="FFFFFF"/>
            </a:solidFill>
            <a:latin typeface="Arial"/>
            <a:ea typeface="+mn-ea"/>
            <a:cs typeface="+mn-cs"/>
          </a:endParaRPr>
        </a:p>
      </dgm:t>
    </dgm:pt>
    <dgm:pt modelId="{E9C617CD-28B7-44E8-AA1D-AFD90B1853A6}" type="parTrans" cxnId="{321203DD-E0D1-4E40-8713-5A523DE7D61A}">
      <dgm:prSet/>
      <dgm:spPr/>
      <dgm:t>
        <a:bodyPr/>
        <a:lstStyle/>
        <a:p>
          <a:endParaRPr lang="en-GB"/>
        </a:p>
      </dgm:t>
    </dgm:pt>
    <dgm:pt modelId="{19BE7151-9BD5-4B19-A94E-F7A42041DA4E}" type="sibTrans" cxnId="{321203DD-E0D1-4E40-8713-5A523DE7D61A}">
      <dgm:prSet/>
      <dgm:spPr/>
      <dgm:t>
        <a:bodyPr/>
        <a:lstStyle/>
        <a:p>
          <a:endParaRPr lang="en-GB"/>
        </a:p>
      </dgm:t>
    </dgm:pt>
    <dgm:pt modelId="{0E6D32DD-840D-4D59-94A5-D543BC5752C1}">
      <dgm:prSet phldrT="[Text]"/>
      <dgm:spPr>
        <a:xfrm>
          <a:off x="7634991" y="2381061"/>
          <a:ext cx="2714199" cy="740992"/>
        </a:xfrm>
        <a:solidFill>
          <a:srgbClr val="497728">
            <a:hueOff val="5432734"/>
            <a:satOff val="-5086"/>
            <a:lumOff val="32101"/>
            <a:alphaOff val="0"/>
          </a:srgbClr>
        </a:solidFill>
        <a:ln w="25400" cap="flat" cmpd="sng" algn="ctr">
          <a:solidFill>
            <a:srgbClr val="FFFFFF">
              <a:hueOff val="0"/>
              <a:satOff val="0"/>
              <a:lumOff val="0"/>
              <a:alphaOff val="0"/>
            </a:srgbClr>
          </a:solidFill>
          <a:prstDash val="solid"/>
        </a:ln>
        <a:effectLst/>
      </dgm:spPr>
      <dgm:t>
        <a:bodyPr/>
        <a:lstStyle/>
        <a:p>
          <a:r>
            <a:rPr lang="en-GB" dirty="0" smtClean="0">
              <a:solidFill>
                <a:srgbClr val="FFFFFF"/>
              </a:solidFill>
              <a:latin typeface="Arial"/>
              <a:ea typeface="+mn-ea"/>
              <a:cs typeface="+mn-cs"/>
            </a:rPr>
            <a:t>Practice a presentation for a job interview/ assessment day</a:t>
          </a:r>
          <a:endParaRPr lang="en-GB" dirty="0">
            <a:solidFill>
              <a:srgbClr val="FFFFFF"/>
            </a:solidFill>
            <a:latin typeface="Arial"/>
            <a:ea typeface="+mn-ea"/>
            <a:cs typeface="+mn-cs"/>
          </a:endParaRPr>
        </a:p>
      </dgm:t>
    </dgm:pt>
    <dgm:pt modelId="{5BAD5023-C8F7-4067-93DF-16E4C5531ECF}" type="parTrans" cxnId="{C342A28A-48E4-45F4-A34D-B7FD28609460}">
      <dgm:prSet/>
      <dgm:spPr/>
      <dgm:t>
        <a:bodyPr/>
        <a:lstStyle/>
        <a:p>
          <a:endParaRPr lang="en-GB"/>
        </a:p>
      </dgm:t>
    </dgm:pt>
    <dgm:pt modelId="{9DD4DC0B-F20A-455E-9C6B-0C3D3C11846A}" type="sibTrans" cxnId="{C342A28A-48E4-45F4-A34D-B7FD28609460}">
      <dgm:prSet/>
      <dgm:spPr/>
      <dgm:t>
        <a:bodyPr/>
        <a:lstStyle/>
        <a:p>
          <a:endParaRPr lang="en-GB"/>
        </a:p>
      </dgm:t>
    </dgm:pt>
    <dgm:pt modelId="{52335931-0181-4996-9ECB-6FC604C9ABC2}">
      <dgm:prSet phldrT="[Text]"/>
      <dgm:spPr>
        <a:xfrm>
          <a:off x="7634991" y="4091043"/>
          <a:ext cx="2714199" cy="740992"/>
        </a:xfrm>
        <a:solidFill>
          <a:srgbClr val="497728">
            <a:hueOff val="6338190"/>
            <a:satOff val="-5934"/>
            <a:lumOff val="37451"/>
            <a:alphaOff val="0"/>
          </a:srgbClr>
        </a:solidFill>
        <a:ln w="25400" cap="flat" cmpd="sng" algn="ctr">
          <a:solidFill>
            <a:srgbClr val="FFFFFF">
              <a:hueOff val="0"/>
              <a:satOff val="0"/>
              <a:lumOff val="0"/>
              <a:alphaOff val="0"/>
            </a:srgbClr>
          </a:solidFill>
          <a:prstDash val="solid"/>
        </a:ln>
        <a:effectLst/>
      </dgm:spPr>
      <dgm:t>
        <a:bodyPr/>
        <a:lstStyle/>
        <a:p>
          <a:r>
            <a:rPr lang="en-GB" dirty="0" smtClean="0">
              <a:solidFill>
                <a:srgbClr val="FFFFFF"/>
              </a:solidFill>
              <a:latin typeface="Arial"/>
              <a:ea typeface="+mn-ea"/>
              <a:cs typeface="+mn-cs"/>
            </a:rPr>
            <a:t>Video interview review</a:t>
          </a:r>
          <a:endParaRPr lang="en-GB" dirty="0">
            <a:solidFill>
              <a:srgbClr val="FFFFFF"/>
            </a:solidFill>
            <a:latin typeface="Arial"/>
            <a:ea typeface="+mn-ea"/>
            <a:cs typeface="+mn-cs"/>
          </a:endParaRPr>
        </a:p>
      </dgm:t>
    </dgm:pt>
    <dgm:pt modelId="{150AC88A-081B-4846-8309-656E68321F2A}" type="parTrans" cxnId="{0233632D-9C37-4AAA-8F82-10FD13A0EAB7}">
      <dgm:prSet/>
      <dgm:spPr/>
      <dgm:t>
        <a:bodyPr/>
        <a:lstStyle/>
        <a:p>
          <a:endParaRPr lang="en-GB"/>
        </a:p>
      </dgm:t>
    </dgm:pt>
    <dgm:pt modelId="{E0DF506A-E13A-4C0C-A4C6-B72C693D58DA}" type="sibTrans" cxnId="{0233632D-9C37-4AAA-8F82-10FD13A0EAB7}">
      <dgm:prSet/>
      <dgm:spPr/>
      <dgm:t>
        <a:bodyPr/>
        <a:lstStyle/>
        <a:p>
          <a:endParaRPr lang="en-GB"/>
        </a:p>
      </dgm:t>
    </dgm:pt>
    <dgm:pt modelId="{6F3091EE-1B27-4FF1-BDD3-3545853C8D35}" type="pres">
      <dgm:prSet presAssocID="{9C0DF2FB-9E73-43FF-AFAA-63C4A5392804}" presName="theList" presStyleCnt="0">
        <dgm:presLayoutVars>
          <dgm:dir/>
          <dgm:animLvl val="lvl"/>
          <dgm:resizeHandles val="exact"/>
        </dgm:presLayoutVars>
      </dgm:prSet>
      <dgm:spPr/>
      <dgm:t>
        <a:bodyPr/>
        <a:lstStyle/>
        <a:p>
          <a:endParaRPr lang="en-GB"/>
        </a:p>
      </dgm:t>
    </dgm:pt>
    <dgm:pt modelId="{0EC85707-1748-42E3-8F22-AB3071143BDC}" type="pres">
      <dgm:prSet presAssocID="{E518F3E5-1D60-41C5-9824-18E229BA6475}" presName="compNode" presStyleCnt="0"/>
      <dgm:spPr/>
    </dgm:pt>
    <dgm:pt modelId="{BC945998-DF06-4F8E-B1BC-90B5A4B988E1}" type="pres">
      <dgm:prSet presAssocID="{E518F3E5-1D60-41C5-9824-18E229BA6475}" presName="aNode" presStyleLbl="bgShp" presStyleIdx="0" presStyleCnt="3"/>
      <dgm:spPr>
        <a:prstGeom prst="roundRect">
          <a:avLst>
            <a:gd name="adj" fmla="val 10000"/>
          </a:avLst>
        </a:prstGeom>
      </dgm:spPr>
      <dgm:t>
        <a:bodyPr/>
        <a:lstStyle/>
        <a:p>
          <a:endParaRPr lang="en-GB"/>
        </a:p>
      </dgm:t>
    </dgm:pt>
    <dgm:pt modelId="{8997F14D-D5CB-4BA7-8810-0A498AEA9C56}" type="pres">
      <dgm:prSet presAssocID="{E518F3E5-1D60-41C5-9824-18E229BA6475}" presName="textNode" presStyleLbl="bgShp" presStyleIdx="0" presStyleCnt="3"/>
      <dgm:spPr/>
      <dgm:t>
        <a:bodyPr/>
        <a:lstStyle/>
        <a:p>
          <a:endParaRPr lang="en-GB"/>
        </a:p>
      </dgm:t>
    </dgm:pt>
    <dgm:pt modelId="{CF19E6C9-9BA2-4A55-A131-976A5EAF6126}" type="pres">
      <dgm:prSet presAssocID="{E518F3E5-1D60-41C5-9824-18E229BA6475}" presName="compChildNode" presStyleCnt="0"/>
      <dgm:spPr/>
    </dgm:pt>
    <dgm:pt modelId="{CFF55604-95B3-4A73-974B-FC25C49DF439}" type="pres">
      <dgm:prSet presAssocID="{E518F3E5-1D60-41C5-9824-18E229BA6475}" presName="theInnerList" presStyleCnt="0"/>
      <dgm:spPr/>
    </dgm:pt>
    <dgm:pt modelId="{EFEBDEAE-127E-462D-B005-9A7F64970A68}" type="pres">
      <dgm:prSet presAssocID="{16CBF79D-06A3-489F-8DB4-9D86E248D810}" presName="childNode" presStyleLbl="node1" presStyleIdx="0" presStyleCnt="15">
        <dgm:presLayoutVars>
          <dgm:bulletEnabled val="1"/>
        </dgm:presLayoutVars>
      </dgm:prSet>
      <dgm:spPr>
        <a:prstGeom prst="roundRect">
          <a:avLst>
            <a:gd name="adj" fmla="val 10000"/>
          </a:avLst>
        </a:prstGeom>
      </dgm:spPr>
      <dgm:t>
        <a:bodyPr/>
        <a:lstStyle/>
        <a:p>
          <a:endParaRPr lang="en-GB"/>
        </a:p>
      </dgm:t>
    </dgm:pt>
    <dgm:pt modelId="{3BC6DB79-EFE1-460C-842E-B2A359314950}" type="pres">
      <dgm:prSet presAssocID="{16CBF79D-06A3-489F-8DB4-9D86E248D810}" presName="aSpace2" presStyleCnt="0"/>
      <dgm:spPr/>
    </dgm:pt>
    <dgm:pt modelId="{AFDD96B5-16DF-45EB-BA3D-32C0397BC6BA}" type="pres">
      <dgm:prSet presAssocID="{D6248F5D-AA47-4C40-86C0-68F012AA6B39}" presName="childNode" presStyleLbl="node1" presStyleIdx="1" presStyleCnt="15">
        <dgm:presLayoutVars>
          <dgm:bulletEnabled val="1"/>
        </dgm:presLayoutVars>
      </dgm:prSet>
      <dgm:spPr>
        <a:prstGeom prst="roundRect">
          <a:avLst>
            <a:gd name="adj" fmla="val 10000"/>
          </a:avLst>
        </a:prstGeom>
      </dgm:spPr>
      <dgm:t>
        <a:bodyPr/>
        <a:lstStyle/>
        <a:p>
          <a:endParaRPr lang="en-GB"/>
        </a:p>
      </dgm:t>
    </dgm:pt>
    <dgm:pt modelId="{769D52AB-E4B0-42D8-A77D-240444FA7873}" type="pres">
      <dgm:prSet presAssocID="{D6248F5D-AA47-4C40-86C0-68F012AA6B39}" presName="aSpace2" presStyleCnt="0"/>
      <dgm:spPr/>
    </dgm:pt>
    <dgm:pt modelId="{662B71C1-FF94-4791-99FB-F2A8FDD2EC6E}" type="pres">
      <dgm:prSet presAssocID="{8D8732EF-CBF8-42BC-B736-190E8F46276E}" presName="childNode" presStyleLbl="node1" presStyleIdx="2" presStyleCnt="15">
        <dgm:presLayoutVars>
          <dgm:bulletEnabled val="1"/>
        </dgm:presLayoutVars>
      </dgm:prSet>
      <dgm:spPr>
        <a:prstGeom prst="roundRect">
          <a:avLst>
            <a:gd name="adj" fmla="val 10000"/>
          </a:avLst>
        </a:prstGeom>
      </dgm:spPr>
      <dgm:t>
        <a:bodyPr/>
        <a:lstStyle/>
        <a:p>
          <a:endParaRPr lang="en-GB"/>
        </a:p>
      </dgm:t>
    </dgm:pt>
    <dgm:pt modelId="{5CE6CCA0-6270-4295-8BEC-A855D5647CAE}" type="pres">
      <dgm:prSet presAssocID="{8D8732EF-CBF8-42BC-B736-190E8F46276E}" presName="aSpace2" presStyleCnt="0"/>
      <dgm:spPr/>
    </dgm:pt>
    <dgm:pt modelId="{E3AD9C7A-F59A-4C0E-95BA-45F7A9C999D4}" type="pres">
      <dgm:prSet presAssocID="{635CB348-8BEC-44E6-80DF-8E5C135A8C9C}" presName="childNode" presStyleLbl="node1" presStyleIdx="3" presStyleCnt="15">
        <dgm:presLayoutVars>
          <dgm:bulletEnabled val="1"/>
        </dgm:presLayoutVars>
      </dgm:prSet>
      <dgm:spPr>
        <a:prstGeom prst="roundRect">
          <a:avLst>
            <a:gd name="adj" fmla="val 10000"/>
          </a:avLst>
        </a:prstGeom>
      </dgm:spPr>
      <dgm:t>
        <a:bodyPr/>
        <a:lstStyle/>
        <a:p>
          <a:endParaRPr lang="en-GB"/>
        </a:p>
      </dgm:t>
    </dgm:pt>
    <dgm:pt modelId="{A2CB33D5-5035-4AF8-964D-C96EA0DFC15E}" type="pres">
      <dgm:prSet presAssocID="{635CB348-8BEC-44E6-80DF-8E5C135A8C9C}" presName="aSpace2" presStyleCnt="0"/>
      <dgm:spPr/>
    </dgm:pt>
    <dgm:pt modelId="{01139B54-F686-402B-A2C1-8092EAAF425E}" type="pres">
      <dgm:prSet presAssocID="{72D90ED9-B870-4596-AC3E-499ECC6D9117}" presName="childNode" presStyleLbl="node1" presStyleIdx="4" presStyleCnt="15">
        <dgm:presLayoutVars>
          <dgm:bulletEnabled val="1"/>
        </dgm:presLayoutVars>
      </dgm:prSet>
      <dgm:spPr>
        <a:prstGeom prst="roundRect">
          <a:avLst>
            <a:gd name="adj" fmla="val 10000"/>
          </a:avLst>
        </a:prstGeom>
      </dgm:spPr>
      <dgm:t>
        <a:bodyPr/>
        <a:lstStyle/>
        <a:p>
          <a:endParaRPr lang="en-GB"/>
        </a:p>
      </dgm:t>
    </dgm:pt>
    <dgm:pt modelId="{15ABA48B-8443-45A6-BC37-21E5AD74CFFC}" type="pres">
      <dgm:prSet presAssocID="{E518F3E5-1D60-41C5-9824-18E229BA6475}" presName="aSpace" presStyleCnt="0"/>
      <dgm:spPr/>
    </dgm:pt>
    <dgm:pt modelId="{91CB77B3-A378-4471-9B42-83EDDAC7B8BE}" type="pres">
      <dgm:prSet presAssocID="{7675372E-1274-42D2-9CD2-6696E3F49EDD}" presName="compNode" presStyleCnt="0"/>
      <dgm:spPr/>
    </dgm:pt>
    <dgm:pt modelId="{A58D7609-AC15-4E9C-969E-9809C97D90EF}" type="pres">
      <dgm:prSet presAssocID="{7675372E-1274-42D2-9CD2-6696E3F49EDD}" presName="aNode" presStyleLbl="bgShp" presStyleIdx="1" presStyleCnt="3"/>
      <dgm:spPr>
        <a:prstGeom prst="roundRect">
          <a:avLst>
            <a:gd name="adj" fmla="val 10000"/>
          </a:avLst>
        </a:prstGeom>
      </dgm:spPr>
      <dgm:t>
        <a:bodyPr/>
        <a:lstStyle/>
        <a:p>
          <a:endParaRPr lang="en-GB"/>
        </a:p>
      </dgm:t>
    </dgm:pt>
    <dgm:pt modelId="{F03597A7-717A-4FDC-B6CF-AC0D624D48B4}" type="pres">
      <dgm:prSet presAssocID="{7675372E-1274-42D2-9CD2-6696E3F49EDD}" presName="textNode" presStyleLbl="bgShp" presStyleIdx="1" presStyleCnt="3"/>
      <dgm:spPr/>
      <dgm:t>
        <a:bodyPr/>
        <a:lstStyle/>
        <a:p>
          <a:endParaRPr lang="en-GB"/>
        </a:p>
      </dgm:t>
    </dgm:pt>
    <dgm:pt modelId="{5980586A-4DCC-4483-AD53-26278AD974A4}" type="pres">
      <dgm:prSet presAssocID="{7675372E-1274-42D2-9CD2-6696E3F49EDD}" presName="compChildNode" presStyleCnt="0"/>
      <dgm:spPr/>
    </dgm:pt>
    <dgm:pt modelId="{ECC087A8-02D6-469F-A3D5-EA93B57D3545}" type="pres">
      <dgm:prSet presAssocID="{7675372E-1274-42D2-9CD2-6696E3F49EDD}" presName="theInnerList" presStyleCnt="0"/>
      <dgm:spPr/>
    </dgm:pt>
    <dgm:pt modelId="{8B9D99A9-703C-42C8-B209-8375BBEA5701}" type="pres">
      <dgm:prSet presAssocID="{2701A15F-D53C-449A-B63C-7C501B1BC868}" presName="childNode" presStyleLbl="node1" presStyleIdx="5" presStyleCnt="15">
        <dgm:presLayoutVars>
          <dgm:bulletEnabled val="1"/>
        </dgm:presLayoutVars>
      </dgm:prSet>
      <dgm:spPr>
        <a:prstGeom prst="roundRect">
          <a:avLst>
            <a:gd name="adj" fmla="val 10000"/>
          </a:avLst>
        </a:prstGeom>
      </dgm:spPr>
      <dgm:t>
        <a:bodyPr/>
        <a:lstStyle/>
        <a:p>
          <a:endParaRPr lang="en-GB"/>
        </a:p>
      </dgm:t>
    </dgm:pt>
    <dgm:pt modelId="{67D1E5B5-FA19-4F2F-9B22-28FB1BF8DF12}" type="pres">
      <dgm:prSet presAssocID="{2701A15F-D53C-449A-B63C-7C501B1BC868}" presName="aSpace2" presStyleCnt="0"/>
      <dgm:spPr/>
    </dgm:pt>
    <dgm:pt modelId="{60CFF6E5-FE1D-485E-B06E-5B6AF9640725}" type="pres">
      <dgm:prSet presAssocID="{1B0EEB59-A04A-4D7F-A6C4-397C5EF8A87D}" presName="childNode" presStyleLbl="node1" presStyleIdx="6" presStyleCnt="15">
        <dgm:presLayoutVars>
          <dgm:bulletEnabled val="1"/>
        </dgm:presLayoutVars>
      </dgm:prSet>
      <dgm:spPr>
        <a:prstGeom prst="roundRect">
          <a:avLst>
            <a:gd name="adj" fmla="val 10000"/>
          </a:avLst>
        </a:prstGeom>
      </dgm:spPr>
      <dgm:t>
        <a:bodyPr/>
        <a:lstStyle/>
        <a:p>
          <a:endParaRPr lang="en-GB"/>
        </a:p>
      </dgm:t>
    </dgm:pt>
    <dgm:pt modelId="{EF2677A6-5B3A-439F-8D88-F7B101C788B4}" type="pres">
      <dgm:prSet presAssocID="{1B0EEB59-A04A-4D7F-A6C4-397C5EF8A87D}" presName="aSpace2" presStyleCnt="0"/>
      <dgm:spPr/>
    </dgm:pt>
    <dgm:pt modelId="{FA426622-9E44-4B03-BBBE-42092D9389FD}" type="pres">
      <dgm:prSet presAssocID="{2FA5CCE1-2B2F-419B-8748-A9379D83600A}" presName="childNode" presStyleLbl="node1" presStyleIdx="7" presStyleCnt="15">
        <dgm:presLayoutVars>
          <dgm:bulletEnabled val="1"/>
        </dgm:presLayoutVars>
      </dgm:prSet>
      <dgm:spPr>
        <a:prstGeom prst="roundRect">
          <a:avLst>
            <a:gd name="adj" fmla="val 10000"/>
          </a:avLst>
        </a:prstGeom>
      </dgm:spPr>
      <dgm:t>
        <a:bodyPr/>
        <a:lstStyle/>
        <a:p>
          <a:endParaRPr lang="en-GB"/>
        </a:p>
      </dgm:t>
    </dgm:pt>
    <dgm:pt modelId="{1C93E5CB-6454-4B9D-B96F-CB02A4812ABA}" type="pres">
      <dgm:prSet presAssocID="{2FA5CCE1-2B2F-419B-8748-A9379D83600A}" presName="aSpace2" presStyleCnt="0"/>
      <dgm:spPr/>
    </dgm:pt>
    <dgm:pt modelId="{E1739E65-D509-4A27-A66D-4F44CE12FC98}" type="pres">
      <dgm:prSet presAssocID="{95B928C2-B455-4C66-AF3F-588E9A7FA90B}" presName="childNode" presStyleLbl="node1" presStyleIdx="8" presStyleCnt="15">
        <dgm:presLayoutVars>
          <dgm:bulletEnabled val="1"/>
        </dgm:presLayoutVars>
      </dgm:prSet>
      <dgm:spPr>
        <a:prstGeom prst="roundRect">
          <a:avLst>
            <a:gd name="adj" fmla="val 10000"/>
          </a:avLst>
        </a:prstGeom>
      </dgm:spPr>
      <dgm:t>
        <a:bodyPr/>
        <a:lstStyle/>
        <a:p>
          <a:endParaRPr lang="en-GB"/>
        </a:p>
      </dgm:t>
    </dgm:pt>
    <dgm:pt modelId="{223AF829-2A5B-489F-BD7F-12DE95E0A936}" type="pres">
      <dgm:prSet presAssocID="{95B928C2-B455-4C66-AF3F-588E9A7FA90B}" presName="aSpace2" presStyleCnt="0"/>
      <dgm:spPr/>
    </dgm:pt>
    <dgm:pt modelId="{28C95E6C-224B-4199-B764-AF5DE08B6E6B}" type="pres">
      <dgm:prSet presAssocID="{87AFB83E-938E-4B54-88CD-E21096AD4353}" presName="childNode" presStyleLbl="node1" presStyleIdx="9" presStyleCnt="15">
        <dgm:presLayoutVars>
          <dgm:bulletEnabled val="1"/>
        </dgm:presLayoutVars>
      </dgm:prSet>
      <dgm:spPr>
        <a:prstGeom prst="roundRect">
          <a:avLst>
            <a:gd name="adj" fmla="val 10000"/>
          </a:avLst>
        </a:prstGeom>
      </dgm:spPr>
      <dgm:t>
        <a:bodyPr/>
        <a:lstStyle/>
        <a:p>
          <a:endParaRPr lang="en-GB"/>
        </a:p>
      </dgm:t>
    </dgm:pt>
    <dgm:pt modelId="{A7850275-97AC-4F90-AB02-12A511206603}" type="pres">
      <dgm:prSet presAssocID="{87AFB83E-938E-4B54-88CD-E21096AD4353}" presName="aSpace2" presStyleCnt="0"/>
      <dgm:spPr/>
    </dgm:pt>
    <dgm:pt modelId="{4EEC1ECC-8147-45ED-AA2E-89005DAC26EA}" type="pres">
      <dgm:prSet presAssocID="{2038D0BA-85F0-4D61-82CB-E60ED7750676}" presName="childNode" presStyleLbl="node1" presStyleIdx="10" presStyleCnt="15">
        <dgm:presLayoutVars>
          <dgm:bulletEnabled val="1"/>
        </dgm:presLayoutVars>
      </dgm:prSet>
      <dgm:spPr>
        <a:prstGeom prst="roundRect">
          <a:avLst>
            <a:gd name="adj" fmla="val 10000"/>
          </a:avLst>
        </a:prstGeom>
      </dgm:spPr>
      <dgm:t>
        <a:bodyPr/>
        <a:lstStyle/>
        <a:p>
          <a:endParaRPr lang="en-GB"/>
        </a:p>
      </dgm:t>
    </dgm:pt>
    <dgm:pt modelId="{1232D67E-96F0-4F49-B3E7-55ED9AECB46F}" type="pres">
      <dgm:prSet presAssocID="{7675372E-1274-42D2-9CD2-6696E3F49EDD}" presName="aSpace" presStyleCnt="0"/>
      <dgm:spPr/>
    </dgm:pt>
    <dgm:pt modelId="{E6264525-CE47-4E21-AD03-608F6EDCAE23}" type="pres">
      <dgm:prSet presAssocID="{4BBE0DA1-89E8-44FF-BEAA-5ED472450CD2}" presName="compNode" presStyleCnt="0"/>
      <dgm:spPr/>
    </dgm:pt>
    <dgm:pt modelId="{AA5CF17D-655D-4B82-B6EC-36CCCE3B7838}" type="pres">
      <dgm:prSet presAssocID="{4BBE0DA1-89E8-44FF-BEAA-5ED472450CD2}" presName="aNode" presStyleLbl="bgShp" presStyleIdx="2" presStyleCnt="3"/>
      <dgm:spPr>
        <a:prstGeom prst="roundRect">
          <a:avLst>
            <a:gd name="adj" fmla="val 10000"/>
          </a:avLst>
        </a:prstGeom>
      </dgm:spPr>
      <dgm:t>
        <a:bodyPr/>
        <a:lstStyle/>
        <a:p>
          <a:endParaRPr lang="en-GB"/>
        </a:p>
      </dgm:t>
    </dgm:pt>
    <dgm:pt modelId="{27B0E42B-F755-400F-BCC6-6035243C1258}" type="pres">
      <dgm:prSet presAssocID="{4BBE0DA1-89E8-44FF-BEAA-5ED472450CD2}" presName="textNode" presStyleLbl="bgShp" presStyleIdx="2" presStyleCnt="3"/>
      <dgm:spPr/>
      <dgm:t>
        <a:bodyPr/>
        <a:lstStyle/>
        <a:p>
          <a:endParaRPr lang="en-GB"/>
        </a:p>
      </dgm:t>
    </dgm:pt>
    <dgm:pt modelId="{9CD3860F-289A-4485-8BF6-FF935955B3F5}" type="pres">
      <dgm:prSet presAssocID="{4BBE0DA1-89E8-44FF-BEAA-5ED472450CD2}" presName="compChildNode" presStyleCnt="0"/>
      <dgm:spPr/>
    </dgm:pt>
    <dgm:pt modelId="{CD9F795D-B23E-4469-AA38-45EFB0862178}" type="pres">
      <dgm:prSet presAssocID="{4BBE0DA1-89E8-44FF-BEAA-5ED472450CD2}" presName="theInnerList" presStyleCnt="0"/>
      <dgm:spPr/>
    </dgm:pt>
    <dgm:pt modelId="{A69E9046-D86C-4398-A1C1-4A933531B185}" type="pres">
      <dgm:prSet presAssocID="{572C8B4D-FAFC-4C8F-8B4D-1D7C5097BC07}" presName="childNode" presStyleLbl="node1" presStyleIdx="11" presStyleCnt="15">
        <dgm:presLayoutVars>
          <dgm:bulletEnabled val="1"/>
        </dgm:presLayoutVars>
      </dgm:prSet>
      <dgm:spPr>
        <a:prstGeom prst="roundRect">
          <a:avLst>
            <a:gd name="adj" fmla="val 10000"/>
          </a:avLst>
        </a:prstGeom>
      </dgm:spPr>
      <dgm:t>
        <a:bodyPr/>
        <a:lstStyle/>
        <a:p>
          <a:endParaRPr lang="en-GB"/>
        </a:p>
      </dgm:t>
    </dgm:pt>
    <dgm:pt modelId="{833E1A1F-A960-4F00-BE6F-AB076C8B3EDB}" type="pres">
      <dgm:prSet presAssocID="{572C8B4D-FAFC-4C8F-8B4D-1D7C5097BC07}" presName="aSpace2" presStyleCnt="0"/>
      <dgm:spPr/>
    </dgm:pt>
    <dgm:pt modelId="{9A45F3CF-C427-47A8-9474-F32007111645}" type="pres">
      <dgm:prSet presAssocID="{0E6D32DD-840D-4D59-94A5-D543BC5752C1}" presName="childNode" presStyleLbl="node1" presStyleIdx="12" presStyleCnt="15">
        <dgm:presLayoutVars>
          <dgm:bulletEnabled val="1"/>
        </dgm:presLayoutVars>
      </dgm:prSet>
      <dgm:spPr>
        <a:prstGeom prst="roundRect">
          <a:avLst>
            <a:gd name="adj" fmla="val 10000"/>
          </a:avLst>
        </a:prstGeom>
      </dgm:spPr>
      <dgm:t>
        <a:bodyPr/>
        <a:lstStyle/>
        <a:p>
          <a:endParaRPr lang="en-GB"/>
        </a:p>
      </dgm:t>
    </dgm:pt>
    <dgm:pt modelId="{BD4B92EF-1838-42D4-B5C4-5DA27439100F}" type="pres">
      <dgm:prSet presAssocID="{0E6D32DD-840D-4D59-94A5-D543BC5752C1}" presName="aSpace2" presStyleCnt="0"/>
      <dgm:spPr/>
    </dgm:pt>
    <dgm:pt modelId="{EBCD59ED-BFAD-4326-BF35-5F405364658B}" type="pres">
      <dgm:prSet presAssocID="{D7060C27-DED4-46B4-A956-045D69150A93}" presName="childNode" presStyleLbl="node1" presStyleIdx="13" presStyleCnt="15">
        <dgm:presLayoutVars>
          <dgm:bulletEnabled val="1"/>
        </dgm:presLayoutVars>
      </dgm:prSet>
      <dgm:spPr>
        <a:prstGeom prst="roundRect">
          <a:avLst>
            <a:gd name="adj" fmla="val 10000"/>
          </a:avLst>
        </a:prstGeom>
      </dgm:spPr>
      <dgm:t>
        <a:bodyPr/>
        <a:lstStyle/>
        <a:p>
          <a:endParaRPr lang="en-GB"/>
        </a:p>
      </dgm:t>
    </dgm:pt>
    <dgm:pt modelId="{D2FF5357-422B-4836-BDB4-34FFC07BFB27}" type="pres">
      <dgm:prSet presAssocID="{D7060C27-DED4-46B4-A956-045D69150A93}" presName="aSpace2" presStyleCnt="0"/>
      <dgm:spPr/>
    </dgm:pt>
    <dgm:pt modelId="{92190CA7-ED31-4E0E-AE9D-30EF55FC568D}" type="pres">
      <dgm:prSet presAssocID="{52335931-0181-4996-9ECB-6FC604C9ABC2}" presName="childNode" presStyleLbl="node1" presStyleIdx="14" presStyleCnt="15">
        <dgm:presLayoutVars>
          <dgm:bulletEnabled val="1"/>
        </dgm:presLayoutVars>
      </dgm:prSet>
      <dgm:spPr>
        <a:prstGeom prst="roundRect">
          <a:avLst>
            <a:gd name="adj" fmla="val 10000"/>
          </a:avLst>
        </a:prstGeom>
      </dgm:spPr>
      <dgm:t>
        <a:bodyPr/>
        <a:lstStyle/>
        <a:p>
          <a:endParaRPr lang="en-GB"/>
        </a:p>
      </dgm:t>
    </dgm:pt>
  </dgm:ptLst>
  <dgm:cxnLst>
    <dgm:cxn modelId="{EAA319C7-5DA6-447E-9350-09BDC5AD3918}" type="presOf" srcId="{4BBE0DA1-89E8-44FF-BEAA-5ED472450CD2}" destId="{27B0E42B-F755-400F-BCC6-6035243C1258}" srcOrd="1" destOrd="0" presId="urn:microsoft.com/office/officeart/2005/8/layout/lProcess2"/>
    <dgm:cxn modelId="{2749E83A-98D8-40C0-8796-E1E9EF7A66CE}" type="presOf" srcId="{4BBE0DA1-89E8-44FF-BEAA-5ED472450CD2}" destId="{AA5CF17D-655D-4B82-B6EC-36CCCE3B7838}" srcOrd="0" destOrd="0" presId="urn:microsoft.com/office/officeart/2005/8/layout/lProcess2"/>
    <dgm:cxn modelId="{C342A28A-48E4-45F4-A34D-B7FD28609460}" srcId="{4BBE0DA1-89E8-44FF-BEAA-5ED472450CD2}" destId="{0E6D32DD-840D-4D59-94A5-D543BC5752C1}" srcOrd="1" destOrd="0" parTransId="{5BAD5023-C8F7-4067-93DF-16E4C5531ECF}" sibTransId="{9DD4DC0B-F20A-455E-9C6B-0C3D3C11846A}"/>
    <dgm:cxn modelId="{50B33F3A-2877-4269-930A-6BDF02DF5DEB}" type="presOf" srcId="{D7060C27-DED4-46B4-A956-045D69150A93}" destId="{EBCD59ED-BFAD-4326-BF35-5F405364658B}" srcOrd="0" destOrd="0" presId="urn:microsoft.com/office/officeart/2005/8/layout/lProcess2"/>
    <dgm:cxn modelId="{12137470-25CA-4EF8-8251-A46EE2E2B3DE}" type="presOf" srcId="{1B0EEB59-A04A-4D7F-A6C4-397C5EF8A87D}" destId="{60CFF6E5-FE1D-485E-B06E-5B6AF9640725}" srcOrd="0" destOrd="0" presId="urn:microsoft.com/office/officeart/2005/8/layout/lProcess2"/>
    <dgm:cxn modelId="{0B8E649A-CADD-4760-8193-D849CEA98BDF}" srcId="{E518F3E5-1D60-41C5-9824-18E229BA6475}" destId="{72D90ED9-B870-4596-AC3E-499ECC6D9117}" srcOrd="4" destOrd="0" parTransId="{87436889-8A29-4A7E-A3C9-031E11401EE5}" sibTransId="{9EDC1A9F-885E-483F-A5C7-9A3ACE4C861E}"/>
    <dgm:cxn modelId="{06C8376C-1D41-4A05-A2B5-527468920FB9}" type="presOf" srcId="{52335931-0181-4996-9ECB-6FC604C9ABC2}" destId="{92190CA7-ED31-4E0E-AE9D-30EF55FC568D}" srcOrd="0" destOrd="0" presId="urn:microsoft.com/office/officeart/2005/8/layout/lProcess2"/>
    <dgm:cxn modelId="{3380253D-1FFA-46DB-8158-5F86D9F764FB}" srcId="{E518F3E5-1D60-41C5-9824-18E229BA6475}" destId="{635CB348-8BEC-44E6-80DF-8E5C135A8C9C}" srcOrd="3" destOrd="0" parTransId="{10474F7E-4279-4F99-9DAB-E34260083E98}" sibTransId="{B357D24B-5DF6-4FD8-A03F-117EA2DD3AC6}"/>
    <dgm:cxn modelId="{DE8152E7-5173-4A0D-AFDE-C1D4C1A15F0F}" type="presOf" srcId="{7675372E-1274-42D2-9CD2-6696E3F49EDD}" destId="{F03597A7-717A-4FDC-B6CF-AC0D624D48B4}" srcOrd="1" destOrd="0" presId="urn:microsoft.com/office/officeart/2005/8/layout/lProcess2"/>
    <dgm:cxn modelId="{A3556D19-3BC2-4D4D-8363-5E3212E9DAB8}" type="presOf" srcId="{D6248F5D-AA47-4C40-86C0-68F012AA6B39}" destId="{AFDD96B5-16DF-45EB-BA3D-32C0397BC6BA}" srcOrd="0" destOrd="0" presId="urn:microsoft.com/office/officeart/2005/8/layout/lProcess2"/>
    <dgm:cxn modelId="{9BFAD3FA-17BF-403E-9C90-E3A26ADC96BC}" type="presOf" srcId="{E518F3E5-1D60-41C5-9824-18E229BA6475}" destId="{8997F14D-D5CB-4BA7-8810-0A498AEA9C56}" srcOrd="1" destOrd="0" presId="urn:microsoft.com/office/officeart/2005/8/layout/lProcess2"/>
    <dgm:cxn modelId="{C0A3EC43-69F2-4EE3-8EC1-5DE49DFD8DDE}" srcId="{7675372E-1274-42D2-9CD2-6696E3F49EDD}" destId="{2701A15F-D53C-449A-B63C-7C501B1BC868}" srcOrd="0" destOrd="0" parTransId="{8A2B83AF-4E8E-4528-88B6-1D3ADC9CDFAC}" sibTransId="{FC86CEF6-0C8D-4986-AED6-3297758DD742}"/>
    <dgm:cxn modelId="{57473EC6-8E98-4E8E-B7E0-7CBBEC2FFDC4}" type="presOf" srcId="{9C0DF2FB-9E73-43FF-AFAA-63C4A5392804}" destId="{6F3091EE-1B27-4FF1-BDD3-3545853C8D35}" srcOrd="0" destOrd="0" presId="urn:microsoft.com/office/officeart/2005/8/layout/lProcess2"/>
    <dgm:cxn modelId="{F05F2361-FCAC-45FC-926E-7A4481FB3302}" srcId="{7675372E-1274-42D2-9CD2-6696E3F49EDD}" destId="{2FA5CCE1-2B2F-419B-8748-A9379D83600A}" srcOrd="2" destOrd="0" parTransId="{89345609-A111-4C2D-9ED0-6B255B1FE31D}" sibTransId="{AB3FAED3-D31E-4F00-ADB9-BA8C22F8F309}"/>
    <dgm:cxn modelId="{39FCDBB0-CEE7-4E16-85A2-5B607272B92D}" type="presOf" srcId="{2FA5CCE1-2B2F-419B-8748-A9379D83600A}" destId="{FA426622-9E44-4B03-BBBE-42092D9389FD}" srcOrd="0" destOrd="0" presId="urn:microsoft.com/office/officeart/2005/8/layout/lProcess2"/>
    <dgm:cxn modelId="{CD0B763D-DC51-463F-B542-2F1CD2D6FD08}" type="presOf" srcId="{8D8732EF-CBF8-42BC-B736-190E8F46276E}" destId="{662B71C1-FF94-4791-99FB-F2A8FDD2EC6E}" srcOrd="0" destOrd="0" presId="urn:microsoft.com/office/officeart/2005/8/layout/lProcess2"/>
    <dgm:cxn modelId="{AD3E2F57-B8B4-45E9-9251-BC6520736149}" srcId="{E518F3E5-1D60-41C5-9824-18E229BA6475}" destId="{16CBF79D-06A3-489F-8DB4-9D86E248D810}" srcOrd="0" destOrd="0" parTransId="{3E90BF77-338A-44E5-AAE9-AAF01E69D304}" sibTransId="{3146133C-1937-457C-A579-B085B67246FF}"/>
    <dgm:cxn modelId="{FDA6201D-C5AA-4385-84E9-9D6A88AE0949}" srcId="{4BBE0DA1-89E8-44FF-BEAA-5ED472450CD2}" destId="{572C8B4D-FAFC-4C8F-8B4D-1D7C5097BC07}" srcOrd="0" destOrd="0" parTransId="{FB39D979-9CBD-4CA7-BBBE-A7A77B30A437}" sibTransId="{7E7C74E9-E1F3-45EB-9596-7E2B335D7A4B}"/>
    <dgm:cxn modelId="{86C69E15-7F2D-4023-9BE3-3086832F8CC1}" type="presOf" srcId="{2038D0BA-85F0-4D61-82CB-E60ED7750676}" destId="{4EEC1ECC-8147-45ED-AA2E-89005DAC26EA}" srcOrd="0" destOrd="0" presId="urn:microsoft.com/office/officeart/2005/8/layout/lProcess2"/>
    <dgm:cxn modelId="{321203DD-E0D1-4E40-8713-5A523DE7D61A}" srcId="{7675372E-1274-42D2-9CD2-6696E3F49EDD}" destId="{2038D0BA-85F0-4D61-82CB-E60ED7750676}" srcOrd="5" destOrd="0" parTransId="{E9C617CD-28B7-44E8-AA1D-AFD90B1853A6}" sibTransId="{19BE7151-9BD5-4B19-A94E-F7A42041DA4E}"/>
    <dgm:cxn modelId="{8F6AD040-38CB-41D0-AC8B-11821F5C2714}" srcId="{9C0DF2FB-9E73-43FF-AFAA-63C4A5392804}" destId="{7675372E-1274-42D2-9CD2-6696E3F49EDD}" srcOrd="1" destOrd="0" parTransId="{3E041655-A756-4983-B791-49859AAAFEE4}" sibTransId="{54C937BB-1D65-4AD6-860C-CB5D754C6673}"/>
    <dgm:cxn modelId="{2BA2BF18-3883-4C83-BDF8-18E3FF9804C8}" type="presOf" srcId="{572C8B4D-FAFC-4C8F-8B4D-1D7C5097BC07}" destId="{A69E9046-D86C-4398-A1C1-4A933531B185}" srcOrd="0" destOrd="0" presId="urn:microsoft.com/office/officeart/2005/8/layout/lProcess2"/>
    <dgm:cxn modelId="{1F5D0D42-1708-4214-B4BA-F6539BDFC550}" srcId="{E518F3E5-1D60-41C5-9824-18E229BA6475}" destId="{D6248F5D-AA47-4C40-86C0-68F012AA6B39}" srcOrd="1" destOrd="0" parTransId="{565BD559-21FD-4286-A1C1-090380B555B4}" sibTransId="{A1E6C8F1-37B1-4D17-AA30-95D292AFDA50}"/>
    <dgm:cxn modelId="{5633717E-40D0-48C3-936B-3DB855CCB759}" srcId="{E518F3E5-1D60-41C5-9824-18E229BA6475}" destId="{8D8732EF-CBF8-42BC-B736-190E8F46276E}" srcOrd="2" destOrd="0" parTransId="{A713D98E-2352-4CBC-8A41-F7E21E0E462E}" sibTransId="{616E942F-7CEA-4C02-B844-84E102DCB1DA}"/>
    <dgm:cxn modelId="{0B518C5C-3E72-458A-9EC9-587C98735636}" type="presOf" srcId="{0E6D32DD-840D-4D59-94A5-D543BC5752C1}" destId="{9A45F3CF-C427-47A8-9474-F32007111645}" srcOrd="0" destOrd="0" presId="urn:microsoft.com/office/officeart/2005/8/layout/lProcess2"/>
    <dgm:cxn modelId="{A5B6CA10-1075-4974-A961-EDD2AF5A1CEA}" srcId="{9C0DF2FB-9E73-43FF-AFAA-63C4A5392804}" destId="{E518F3E5-1D60-41C5-9824-18E229BA6475}" srcOrd="0" destOrd="0" parTransId="{FB7F1DD0-8D13-4FDE-A7DC-88EFADFE1829}" sibTransId="{E728A52B-D079-4750-89FC-C42FE776FCA9}"/>
    <dgm:cxn modelId="{EB3D724C-9E15-4672-A51D-8583D79D0C4F}" srcId="{9C0DF2FB-9E73-43FF-AFAA-63C4A5392804}" destId="{4BBE0DA1-89E8-44FF-BEAA-5ED472450CD2}" srcOrd="2" destOrd="0" parTransId="{0ADB9F4B-5C85-46F9-8032-21AB03B60D63}" sibTransId="{64E37AD9-36E8-4FF7-9509-173D4F6EFDF2}"/>
    <dgm:cxn modelId="{8B81378D-B94A-481C-96AB-49DC12D88819}" srcId="{7675372E-1274-42D2-9CD2-6696E3F49EDD}" destId="{87AFB83E-938E-4B54-88CD-E21096AD4353}" srcOrd="4" destOrd="0" parTransId="{171528AB-F21D-48AD-B98C-544A41DD5DF8}" sibTransId="{0E317C53-247F-4814-BF2B-02B557A35071}"/>
    <dgm:cxn modelId="{2BC6CAAD-4172-4BC8-A112-CC6EDF13F51A}" type="presOf" srcId="{635CB348-8BEC-44E6-80DF-8E5C135A8C9C}" destId="{E3AD9C7A-F59A-4C0E-95BA-45F7A9C999D4}" srcOrd="0" destOrd="0" presId="urn:microsoft.com/office/officeart/2005/8/layout/lProcess2"/>
    <dgm:cxn modelId="{3FC7806A-1B9A-4450-86E9-C04AA17F776A}" type="presOf" srcId="{87AFB83E-938E-4B54-88CD-E21096AD4353}" destId="{28C95E6C-224B-4199-B764-AF5DE08B6E6B}" srcOrd="0" destOrd="0" presId="urn:microsoft.com/office/officeart/2005/8/layout/lProcess2"/>
    <dgm:cxn modelId="{0233632D-9C37-4AAA-8F82-10FD13A0EAB7}" srcId="{4BBE0DA1-89E8-44FF-BEAA-5ED472450CD2}" destId="{52335931-0181-4996-9ECB-6FC604C9ABC2}" srcOrd="3" destOrd="0" parTransId="{150AC88A-081B-4846-8309-656E68321F2A}" sibTransId="{E0DF506A-E13A-4C0C-A4C6-B72C693D58DA}"/>
    <dgm:cxn modelId="{960336A9-5AB7-4ECB-A0DD-E57E12E17727}" srcId="{7675372E-1274-42D2-9CD2-6696E3F49EDD}" destId="{95B928C2-B455-4C66-AF3F-588E9A7FA90B}" srcOrd="3" destOrd="0" parTransId="{CA9BC2E5-30A6-4535-80E8-BFEBAB419B38}" sibTransId="{9DEAA182-5AE6-4244-A83D-37C936887BA4}"/>
    <dgm:cxn modelId="{69691CB8-0440-4C12-8AFE-F0E6253D8086}" type="presOf" srcId="{E518F3E5-1D60-41C5-9824-18E229BA6475}" destId="{BC945998-DF06-4F8E-B1BC-90B5A4B988E1}" srcOrd="0" destOrd="0" presId="urn:microsoft.com/office/officeart/2005/8/layout/lProcess2"/>
    <dgm:cxn modelId="{53C1960E-5292-4426-BD71-8A19EF27F045}" srcId="{4BBE0DA1-89E8-44FF-BEAA-5ED472450CD2}" destId="{D7060C27-DED4-46B4-A956-045D69150A93}" srcOrd="2" destOrd="0" parTransId="{6363AD84-5A1B-40B5-83DD-7CFDB3968C63}" sibTransId="{6D667858-D204-4CE7-9933-017DDE684DD3}"/>
    <dgm:cxn modelId="{A6088468-8E4E-4AB2-A7C6-30755ABFFF8D}" type="presOf" srcId="{72D90ED9-B870-4596-AC3E-499ECC6D9117}" destId="{01139B54-F686-402B-A2C1-8092EAAF425E}" srcOrd="0" destOrd="0" presId="urn:microsoft.com/office/officeart/2005/8/layout/lProcess2"/>
    <dgm:cxn modelId="{A457842C-E1B8-48DC-9AE3-7BDD373C153F}" type="presOf" srcId="{95B928C2-B455-4C66-AF3F-588E9A7FA90B}" destId="{E1739E65-D509-4A27-A66D-4F44CE12FC98}" srcOrd="0" destOrd="0" presId="urn:microsoft.com/office/officeart/2005/8/layout/lProcess2"/>
    <dgm:cxn modelId="{8F4DE847-56F5-48F4-885A-ED548A15CCDD}" type="presOf" srcId="{16CBF79D-06A3-489F-8DB4-9D86E248D810}" destId="{EFEBDEAE-127E-462D-B005-9A7F64970A68}" srcOrd="0" destOrd="0" presId="urn:microsoft.com/office/officeart/2005/8/layout/lProcess2"/>
    <dgm:cxn modelId="{39FF8E5B-B939-4D43-8925-74A203380FAC}" srcId="{7675372E-1274-42D2-9CD2-6696E3F49EDD}" destId="{1B0EEB59-A04A-4D7F-A6C4-397C5EF8A87D}" srcOrd="1" destOrd="0" parTransId="{4F44A544-2EC3-42B4-AF1E-F970C144037E}" sibTransId="{597E2A6F-11B0-4E75-80CC-95676AF63851}"/>
    <dgm:cxn modelId="{19B3ABA8-E7E8-44B7-8F79-4932F2D85F23}" type="presOf" srcId="{2701A15F-D53C-449A-B63C-7C501B1BC868}" destId="{8B9D99A9-703C-42C8-B209-8375BBEA5701}" srcOrd="0" destOrd="0" presId="urn:microsoft.com/office/officeart/2005/8/layout/lProcess2"/>
    <dgm:cxn modelId="{234B0F84-8640-413D-A9DE-99F8A960722C}" type="presOf" srcId="{7675372E-1274-42D2-9CD2-6696E3F49EDD}" destId="{A58D7609-AC15-4E9C-969E-9809C97D90EF}" srcOrd="0" destOrd="0" presId="urn:microsoft.com/office/officeart/2005/8/layout/lProcess2"/>
    <dgm:cxn modelId="{27213BBA-4105-4703-99FA-244048704480}" type="presParOf" srcId="{6F3091EE-1B27-4FF1-BDD3-3545853C8D35}" destId="{0EC85707-1748-42E3-8F22-AB3071143BDC}" srcOrd="0" destOrd="0" presId="urn:microsoft.com/office/officeart/2005/8/layout/lProcess2"/>
    <dgm:cxn modelId="{48A8509D-1E9F-4CD8-BDD4-157E4DBFC04E}" type="presParOf" srcId="{0EC85707-1748-42E3-8F22-AB3071143BDC}" destId="{BC945998-DF06-4F8E-B1BC-90B5A4B988E1}" srcOrd="0" destOrd="0" presId="urn:microsoft.com/office/officeart/2005/8/layout/lProcess2"/>
    <dgm:cxn modelId="{3ABE7C20-C02A-4D06-A2CE-0A9848331DFE}" type="presParOf" srcId="{0EC85707-1748-42E3-8F22-AB3071143BDC}" destId="{8997F14D-D5CB-4BA7-8810-0A498AEA9C56}" srcOrd="1" destOrd="0" presId="urn:microsoft.com/office/officeart/2005/8/layout/lProcess2"/>
    <dgm:cxn modelId="{D7B9F2FE-7C1E-4640-B56A-A4240F090AC8}" type="presParOf" srcId="{0EC85707-1748-42E3-8F22-AB3071143BDC}" destId="{CF19E6C9-9BA2-4A55-A131-976A5EAF6126}" srcOrd="2" destOrd="0" presId="urn:microsoft.com/office/officeart/2005/8/layout/lProcess2"/>
    <dgm:cxn modelId="{7C1B058B-C575-4218-B749-593513DFF7FE}" type="presParOf" srcId="{CF19E6C9-9BA2-4A55-A131-976A5EAF6126}" destId="{CFF55604-95B3-4A73-974B-FC25C49DF439}" srcOrd="0" destOrd="0" presId="urn:microsoft.com/office/officeart/2005/8/layout/lProcess2"/>
    <dgm:cxn modelId="{7BD94423-5DFB-4B4D-9730-DDE97753F9F7}" type="presParOf" srcId="{CFF55604-95B3-4A73-974B-FC25C49DF439}" destId="{EFEBDEAE-127E-462D-B005-9A7F64970A68}" srcOrd="0" destOrd="0" presId="urn:microsoft.com/office/officeart/2005/8/layout/lProcess2"/>
    <dgm:cxn modelId="{B24F3057-138C-4055-96A4-E68A8F06B4AD}" type="presParOf" srcId="{CFF55604-95B3-4A73-974B-FC25C49DF439}" destId="{3BC6DB79-EFE1-460C-842E-B2A359314950}" srcOrd="1" destOrd="0" presId="urn:microsoft.com/office/officeart/2005/8/layout/lProcess2"/>
    <dgm:cxn modelId="{7A82A368-CBBC-42EA-B6D6-253F0206A705}" type="presParOf" srcId="{CFF55604-95B3-4A73-974B-FC25C49DF439}" destId="{AFDD96B5-16DF-45EB-BA3D-32C0397BC6BA}" srcOrd="2" destOrd="0" presId="urn:microsoft.com/office/officeart/2005/8/layout/lProcess2"/>
    <dgm:cxn modelId="{71907D65-EFCB-4A01-8111-A7057718FB54}" type="presParOf" srcId="{CFF55604-95B3-4A73-974B-FC25C49DF439}" destId="{769D52AB-E4B0-42D8-A77D-240444FA7873}" srcOrd="3" destOrd="0" presId="urn:microsoft.com/office/officeart/2005/8/layout/lProcess2"/>
    <dgm:cxn modelId="{C375019F-72D1-4AF8-A3E7-8DABA0F38421}" type="presParOf" srcId="{CFF55604-95B3-4A73-974B-FC25C49DF439}" destId="{662B71C1-FF94-4791-99FB-F2A8FDD2EC6E}" srcOrd="4" destOrd="0" presId="urn:microsoft.com/office/officeart/2005/8/layout/lProcess2"/>
    <dgm:cxn modelId="{4FD56104-3DEE-4801-8A70-04B5F18BB7A4}" type="presParOf" srcId="{CFF55604-95B3-4A73-974B-FC25C49DF439}" destId="{5CE6CCA0-6270-4295-8BEC-A855D5647CAE}" srcOrd="5" destOrd="0" presId="urn:microsoft.com/office/officeart/2005/8/layout/lProcess2"/>
    <dgm:cxn modelId="{44A031E2-181D-4556-B517-BAEFC6F6E03A}" type="presParOf" srcId="{CFF55604-95B3-4A73-974B-FC25C49DF439}" destId="{E3AD9C7A-F59A-4C0E-95BA-45F7A9C999D4}" srcOrd="6" destOrd="0" presId="urn:microsoft.com/office/officeart/2005/8/layout/lProcess2"/>
    <dgm:cxn modelId="{0CF21567-DE20-4A29-ABCC-3A10404EE079}" type="presParOf" srcId="{CFF55604-95B3-4A73-974B-FC25C49DF439}" destId="{A2CB33D5-5035-4AF8-964D-C96EA0DFC15E}" srcOrd="7" destOrd="0" presId="urn:microsoft.com/office/officeart/2005/8/layout/lProcess2"/>
    <dgm:cxn modelId="{0FD37812-33DF-453D-93D3-4EDD265E1A26}" type="presParOf" srcId="{CFF55604-95B3-4A73-974B-FC25C49DF439}" destId="{01139B54-F686-402B-A2C1-8092EAAF425E}" srcOrd="8" destOrd="0" presId="urn:microsoft.com/office/officeart/2005/8/layout/lProcess2"/>
    <dgm:cxn modelId="{85E9C44B-EBC2-47CD-A0CA-A5ADAE76002C}" type="presParOf" srcId="{6F3091EE-1B27-4FF1-BDD3-3545853C8D35}" destId="{15ABA48B-8443-45A6-BC37-21E5AD74CFFC}" srcOrd="1" destOrd="0" presId="urn:microsoft.com/office/officeart/2005/8/layout/lProcess2"/>
    <dgm:cxn modelId="{A65E88C5-C8C0-4F73-91F5-A4B6A110DC10}" type="presParOf" srcId="{6F3091EE-1B27-4FF1-BDD3-3545853C8D35}" destId="{91CB77B3-A378-4471-9B42-83EDDAC7B8BE}" srcOrd="2" destOrd="0" presId="urn:microsoft.com/office/officeart/2005/8/layout/lProcess2"/>
    <dgm:cxn modelId="{5911D881-D7A9-444F-B1E0-4091A2E56FE5}" type="presParOf" srcId="{91CB77B3-A378-4471-9B42-83EDDAC7B8BE}" destId="{A58D7609-AC15-4E9C-969E-9809C97D90EF}" srcOrd="0" destOrd="0" presId="urn:microsoft.com/office/officeart/2005/8/layout/lProcess2"/>
    <dgm:cxn modelId="{07F6717E-8F04-4B46-9462-B8EF92328DD8}" type="presParOf" srcId="{91CB77B3-A378-4471-9B42-83EDDAC7B8BE}" destId="{F03597A7-717A-4FDC-B6CF-AC0D624D48B4}" srcOrd="1" destOrd="0" presId="urn:microsoft.com/office/officeart/2005/8/layout/lProcess2"/>
    <dgm:cxn modelId="{344DF6BB-D59A-4F56-B208-54FCF48F7BDA}" type="presParOf" srcId="{91CB77B3-A378-4471-9B42-83EDDAC7B8BE}" destId="{5980586A-4DCC-4483-AD53-26278AD974A4}" srcOrd="2" destOrd="0" presId="urn:microsoft.com/office/officeart/2005/8/layout/lProcess2"/>
    <dgm:cxn modelId="{EF036A85-4168-4F96-95B0-1312AD4D639B}" type="presParOf" srcId="{5980586A-4DCC-4483-AD53-26278AD974A4}" destId="{ECC087A8-02D6-469F-A3D5-EA93B57D3545}" srcOrd="0" destOrd="0" presId="urn:microsoft.com/office/officeart/2005/8/layout/lProcess2"/>
    <dgm:cxn modelId="{28179EC4-1F25-4280-97E5-E3B60883F5E4}" type="presParOf" srcId="{ECC087A8-02D6-469F-A3D5-EA93B57D3545}" destId="{8B9D99A9-703C-42C8-B209-8375BBEA5701}" srcOrd="0" destOrd="0" presId="urn:microsoft.com/office/officeart/2005/8/layout/lProcess2"/>
    <dgm:cxn modelId="{B36BF5D0-2BA0-4F49-AAE2-EE06A1180328}" type="presParOf" srcId="{ECC087A8-02D6-469F-A3D5-EA93B57D3545}" destId="{67D1E5B5-FA19-4F2F-9B22-28FB1BF8DF12}" srcOrd="1" destOrd="0" presId="urn:microsoft.com/office/officeart/2005/8/layout/lProcess2"/>
    <dgm:cxn modelId="{7F5437A8-EFBC-4193-B980-9C0ABB4CDD89}" type="presParOf" srcId="{ECC087A8-02D6-469F-A3D5-EA93B57D3545}" destId="{60CFF6E5-FE1D-485E-B06E-5B6AF9640725}" srcOrd="2" destOrd="0" presId="urn:microsoft.com/office/officeart/2005/8/layout/lProcess2"/>
    <dgm:cxn modelId="{54DA863B-1752-49FD-AB76-093240CF7D50}" type="presParOf" srcId="{ECC087A8-02D6-469F-A3D5-EA93B57D3545}" destId="{EF2677A6-5B3A-439F-8D88-F7B101C788B4}" srcOrd="3" destOrd="0" presId="urn:microsoft.com/office/officeart/2005/8/layout/lProcess2"/>
    <dgm:cxn modelId="{AA6414BD-074D-4F10-AD22-748A021C2B82}" type="presParOf" srcId="{ECC087A8-02D6-469F-A3D5-EA93B57D3545}" destId="{FA426622-9E44-4B03-BBBE-42092D9389FD}" srcOrd="4" destOrd="0" presId="urn:microsoft.com/office/officeart/2005/8/layout/lProcess2"/>
    <dgm:cxn modelId="{35B8463A-09C9-4B0B-B1CD-06B08F906E87}" type="presParOf" srcId="{ECC087A8-02D6-469F-A3D5-EA93B57D3545}" destId="{1C93E5CB-6454-4B9D-B96F-CB02A4812ABA}" srcOrd="5" destOrd="0" presId="urn:microsoft.com/office/officeart/2005/8/layout/lProcess2"/>
    <dgm:cxn modelId="{BD9BC8A3-9620-4310-A91A-5AACB125796C}" type="presParOf" srcId="{ECC087A8-02D6-469F-A3D5-EA93B57D3545}" destId="{E1739E65-D509-4A27-A66D-4F44CE12FC98}" srcOrd="6" destOrd="0" presId="urn:microsoft.com/office/officeart/2005/8/layout/lProcess2"/>
    <dgm:cxn modelId="{1FE61126-5766-4D6D-888D-2DCF06BEF212}" type="presParOf" srcId="{ECC087A8-02D6-469F-A3D5-EA93B57D3545}" destId="{223AF829-2A5B-489F-BD7F-12DE95E0A936}" srcOrd="7" destOrd="0" presId="urn:microsoft.com/office/officeart/2005/8/layout/lProcess2"/>
    <dgm:cxn modelId="{E681F8E0-B3EC-4F23-AF9F-04F5159F44BE}" type="presParOf" srcId="{ECC087A8-02D6-469F-A3D5-EA93B57D3545}" destId="{28C95E6C-224B-4199-B764-AF5DE08B6E6B}" srcOrd="8" destOrd="0" presId="urn:microsoft.com/office/officeart/2005/8/layout/lProcess2"/>
    <dgm:cxn modelId="{8CE397FC-95A0-4555-8A29-9A5E6DAA0744}" type="presParOf" srcId="{ECC087A8-02D6-469F-A3D5-EA93B57D3545}" destId="{A7850275-97AC-4F90-AB02-12A511206603}" srcOrd="9" destOrd="0" presId="urn:microsoft.com/office/officeart/2005/8/layout/lProcess2"/>
    <dgm:cxn modelId="{AAF597B0-B1E3-4E2F-A517-5CA3DDF36274}" type="presParOf" srcId="{ECC087A8-02D6-469F-A3D5-EA93B57D3545}" destId="{4EEC1ECC-8147-45ED-AA2E-89005DAC26EA}" srcOrd="10" destOrd="0" presId="urn:microsoft.com/office/officeart/2005/8/layout/lProcess2"/>
    <dgm:cxn modelId="{CBCBE40D-DB60-4059-B74E-511C3ED7F93A}" type="presParOf" srcId="{6F3091EE-1B27-4FF1-BDD3-3545853C8D35}" destId="{1232D67E-96F0-4F49-B3E7-55ED9AECB46F}" srcOrd="3" destOrd="0" presId="urn:microsoft.com/office/officeart/2005/8/layout/lProcess2"/>
    <dgm:cxn modelId="{68BB3AD1-3649-4301-8FF1-0561330AA15D}" type="presParOf" srcId="{6F3091EE-1B27-4FF1-BDD3-3545853C8D35}" destId="{E6264525-CE47-4E21-AD03-608F6EDCAE23}" srcOrd="4" destOrd="0" presId="urn:microsoft.com/office/officeart/2005/8/layout/lProcess2"/>
    <dgm:cxn modelId="{6B82F556-C9AB-4217-9941-9387CE177D56}" type="presParOf" srcId="{E6264525-CE47-4E21-AD03-608F6EDCAE23}" destId="{AA5CF17D-655D-4B82-B6EC-36CCCE3B7838}" srcOrd="0" destOrd="0" presId="urn:microsoft.com/office/officeart/2005/8/layout/lProcess2"/>
    <dgm:cxn modelId="{20B3FDF8-CBE5-4A70-809F-C025E450917D}" type="presParOf" srcId="{E6264525-CE47-4E21-AD03-608F6EDCAE23}" destId="{27B0E42B-F755-400F-BCC6-6035243C1258}" srcOrd="1" destOrd="0" presId="urn:microsoft.com/office/officeart/2005/8/layout/lProcess2"/>
    <dgm:cxn modelId="{C73AAD02-9888-4C67-91D6-76BAE32DD8CF}" type="presParOf" srcId="{E6264525-CE47-4E21-AD03-608F6EDCAE23}" destId="{9CD3860F-289A-4485-8BF6-FF935955B3F5}" srcOrd="2" destOrd="0" presId="urn:microsoft.com/office/officeart/2005/8/layout/lProcess2"/>
    <dgm:cxn modelId="{BE281CFA-3DFF-4765-8E5F-52A432CDB403}" type="presParOf" srcId="{9CD3860F-289A-4485-8BF6-FF935955B3F5}" destId="{CD9F795D-B23E-4469-AA38-45EFB0862178}" srcOrd="0" destOrd="0" presId="urn:microsoft.com/office/officeart/2005/8/layout/lProcess2"/>
    <dgm:cxn modelId="{59F2B38B-5477-4964-B585-849EAEBA50F3}" type="presParOf" srcId="{CD9F795D-B23E-4469-AA38-45EFB0862178}" destId="{A69E9046-D86C-4398-A1C1-4A933531B185}" srcOrd="0" destOrd="0" presId="urn:microsoft.com/office/officeart/2005/8/layout/lProcess2"/>
    <dgm:cxn modelId="{EE71873F-C8E4-4AAC-BAD1-A901AE4A354B}" type="presParOf" srcId="{CD9F795D-B23E-4469-AA38-45EFB0862178}" destId="{833E1A1F-A960-4F00-BE6F-AB076C8B3EDB}" srcOrd="1" destOrd="0" presId="urn:microsoft.com/office/officeart/2005/8/layout/lProcess2"/>
    <dgm:cxn modelId="{BE62E2C3-E8DC-4243-8C24-17B88CF85E22}" type="presParOf" srcId="{CD9F795D-B23E-4469-AA38-45EFB0862178}" destId="{9A45F3CF-C427-47A8-9474-F32007111645}" srcOrd="2" destOrd="0" presId="urn:microsoft.com/office/officeart/2005/8/layout/lProcess2"/>
    <dgm:cxn modelId="{20C9A306-DA37-4851-AE02-E342D9C031C5}" type="presParOf" srcId="{CD9F795D-B23E-4469-AA38-45EFB0862178}" destId="{BD4B92EF-1838-42D4-B5C4-5DA27439100F}" srcOrd="3" destOrd="0" presId="urn:microsoft.com/office/officeart/2005/8/layout/lProcess2"/>
    <dgm:cxn modelId="{EBE849C4-B272-4D41-B8A4-3224B00F9378}" type="presParOf" srcId="{CD9F795D-B23E-4469-AA38-45EFB0862178}" destId="{EBCD59ED-BFAD-4326-BF35-5F405364658B}" srcOrd="4" destOrd="0" presId="urn:microsoft.com/office/officeart/2005/8/layout/lProcess2"/>
    <dgm:cxn modelId="{37302077-81F8-47AD-B6F3-5BF2D86A1CDC}" type="presParOf" srcId="{CD9F795D-B23E-4469-AA38-45EFB0862178}" destId="{D2FF5357-422B-4836-BDB4-34FFC07BFB27}" srcOrd="5" destOrd="0" presId="urn:microsoft.com/office/officeart/2005/8/layout/lProcess2"/>
    <dgm:cxn modelId="{05B398B4-9D74-4D3D-B98B-47AFB6A595ED}" type="presParOf" srcId="{CD9F795D-B23E-4469-AA38-45EFB0862178}" destId="{92190CA7-ED31-4E0E-AE9D-30EF55FC568D}"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45998-DF06-4F8E-B1BC-90B5A4B988E1}">
      <dsp:nvSpPr>
        <dsp:cNvPr id="0" name=""/>
        <dsp:cNvSpPr/>
      </dsp:nvSpPr>
      <dsp:spPr>
        <a:xfrm>
          <a:off x="1304" y="0"/>
          <a:ext cx="3392749" cy="5086485"/>
        </a:xfrm>
        <a:prstGeom prst="roundRect">
          <a:avLst>
            <a:gd name="adj" fmla="val 10000"/>
          </a:avLst>
        </a:prstGeom>
        <a:solidFill>
          <a:srgbClr val="497728">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rgbClr val="515B70">
                  <a:hueOff val="0"/>
                  <a:satOff val="0"/>
                  <a:lumOff val="0"/>
                  <a:alphaOff val="0"/>
                </a:srgbClr>
              </a:solidFill>
              <a:latin typeface="Arial"/>
              <a:ea typeface="+mn-ea"/>
              <a:cs typeface="+mn-cs"/>
            </a:rPr>
            <a:t>Application Coaching</a:t>
          </a:r>
        </a:p>
        <a:p>
          <a:pPr lvl="0" algn="ctr" defTabSz="889000">
            <a:lnSpc>
              <a:spcPct val="90000"/>
            </a:lnSpc>
            <a:spcBef>
              <a:spcPct val="0"/>
            </a:spcBef>
            <a:spcAft>
              <a:spcPct val="35000"/>
            </a:spcAft>
          </a:pPr>
          <a:r>
            <a:rPr lang="en-GB" sz="2000" kern="1200" dirty="0" smtClean="0">
              <a:solidFill>
                <a:srgbClr val="515B70">
                  <a:hueOff val="0"/>
                  <a:satOff val="0"/>
                  <a:lumOff val="0"/>
                  <a:alphaOff val="0"/>
                </a:srgbClr>
              </a:solidFill>
              <a:latin typeface="Arial"/>
              <a:ea typeface="+mn-ea"/>
              <a:cs typeface="+mn-cs"/>
            </a:rPr>
            <a:t> (25 mins)</a:t>
          </a:r>
          <a:endParaRPr lang="en-GB" sz="2000" kern="1200" dirty="0">
            <a:solidFill>
              <a:srgbClr val="515B70">
                <a:hueOff val="0"/>
                <a:satOff val="0"/>
                <a:lumOff val="0"/>
                <a:alphaOff val="0"/>
              </a:srgbClr>
            </a:solidFill>
            <a:latin typeface="Arial"/>
            <a:ea typeface="+mn-ea"/>
            <a:cs typeface="+mn-cs"/>
          </a:endParaRPr>
        </a:p>
      </dsp:txBody>
      <dsp:txXfrm>
        <a:off x="1304" y="0"/>
        <a:ext cx="3392749" cy="1525945"/>
      </dsp:txXfrm>
    </dsp:sp>
    <dsp:sp modelId="{EFEBDEAE-127E-462D-B005-9A7F64970A68}">
      <dsp:nvSpPr>
        <dsp:cNvPr id="0" name=""/>
        <dsp:cNvSpPr/>
      </dsp:nvSpPr>
      <dsp:spPr>
        <a:xfrm>
          <a:off x="340579" y="1526907"/>
          <a:ext cx="2714199" cy="588435"/>
        </a:xfrm>
        <a:prstGeom prst="roundRect">
          <a:avLst>
            <a:gd name="adj" fmla="val 10000"/>
          </a:avLst>
        </a:prstGeom>
        <a:solidFill>
          <a:srgbClr val="497728">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dirty="0" smtClean="0">
              <a:solidFill>
                <a:srgbClr val="FFFFFF"/>
              </a:solidFill>
              <a:latin typeface="Arial"/>
              <a:ea typeface="+mn-ea"/>
              <a:cs typeface="+mn-cs"/>
            </a:rPr>
            <a:t>CV Review</a:t>
          </a:r>
          <a:endParaRPr lang="en-GB" sz="1300" kern="1200" dirty="0">
            <a:solidFill>
              <a:srgbClr val="FFFFFF"/>
            </a:solidFill>
            <a:latin typeface="Arial"/>
            <a:ea typeface="+mn-ea"/>
            <a:cs typeface="+mn-cs"/>
          </a:endParaRPr>
        </a:p>
      </dsp:txBody>
      <dsp:txXfrm>
        <a:off x="357814" y="1544142"/>
        <a:ext cx="2679729" cy="553965"/>
      </dsp:txXfrm>
    </dsp:sp>
    <dsp:sp modelId="{AFDD96B5-16DF-45EB-BA3D-32C0397BC6BA}">
      <dsp:nvSpPr>
        <dsp:cNvPr id="0" name=""/>
        <dsp:cNvSpPr/>
      </dsp:nvSpPr>
      <dsp:spPr>
        <a:xfrm>
          <a:off x="340579" y="2205871"/>
          <a:ext cx="2714199" cy="588435"/>
        </a:xfrm>
        <a:prstGeom prst="roundRect">
          <a:avLst>
            <a:gd name="adj" fmla="val 10000"/>
          </a:avLst>
        </a:prstGeom>
        <a:solidFill>
          <a:srgbClr val="497728">
            <a:hueOff val="452728"/>
            <a:satOff val="-424"/>
            <a:lumOff val="2675"/>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dirty="0" smtClean="0">
              <a:solidFill>
                <a:srgbClr val="FFFFFF"/>
              </a:solidFill>
              <a:latin typeface="Arial"/>
              <a:ea typeface="+mn-ea"/>
              <a:cs typeface="+mn-cs"/>
            </a:rPr>
            <a:t>Covering letter review</a:t>
          </a:r>
          <a:endParaRPr lang="en-GB" sz="1300" kern="1200" dirty="0">
            <a:solidFill>
              <a:srgbClr val="FFFFFF"/>
            </a:solidFill>
            <a:latin typeface="Arial"/>
            <a:ea typeface="+mn-ea"/>
            <a:cs typeface="+mn-cs"/>
          </a:endParaRPr>
        </a:p>
      </dsp:txBody>
      <dsp:txXfrm>
        <a:off x="357814" y="2223106"/>
        <a:ext cx="2679729" cy="553965"/>
      </dsp:txXfrm>
    </dsp:sp>
    <dsp:sp modelId="{662B71C1-FF94-4791-99FB-F2A8FDD2EC6E}">
      <dsp:nvSpPr>
        <dsp:cNvPr id="0" name=""/>
        <dsp:cNvSpPr/>
      </dsp:nvSpPr>
      <dsp:spPr>
        <a:xfrm>
          <a:off x="340579" y="2884835"/>
          <a:ext cx="2714199" cy="588435"/>
        </a:xfrm>
        <a:prstGeom prst="roundRect">
          <a:avLst>
            <a:gd name="adj" fmla="val 10000"/>
          </a:avLst>
        </a:prstGeom>
        <a:solidFill>
          <a:srgbClr val="497728">
            <a:hueOff val="905456"/>
            <a:satOff val="-848"/>
            <a:lumOff val="535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dirty="0" smtClean="0">
              <a:solidFill>
                <a:srgbClr val="FFFFFF"/>
              </a:solidFill>
              <a:latin typeface="Arial"/>
              <a:ea typeface="+mn-ea"/>
              <a:cs typeface="+mn-cs"/>
            </a:rPr>
            <a:t>Application review</a:t>
          </a:r>
          <a:endParaRPr lang="en-GB" sz="1300" kern="1200" dirty="0">
            <a:solidFill>
              <a:srgbClr val="FFFFFF"/>
            </a:solidFill>
            <a:latin typeface="Arial"/>
            <a:ea typeface="+mn-ea"/>
            <a:cs typeface="+mn-cs"/>
          </a:endParaRPr>
        </a:p>
      </dsp:txBody>
      <dsp:txXfrm>
        <a:off x="357814" y="2902070"/>
        <a:ext cx="2679729" cy="553965"/>
      </dsp:txXfrm>
    </dsp:sp>
    <dsp:sp modelId="{E3AD9C7A-F59A-4C0E-95BA-45F7A9C999D4}">
      <dsp:nvSpPr>
        <dsp:cNvPr id="0" name=""/>
        <dsp:cNvSpPr/>
      </dsp:nvSpPr>
      <dsp:spPr>
        <a:xfrm>
          <a:off x="340579" y="3563799"/>
          <a:ext cx="2714199" cy="588435"/>
        </a:xfrm>
        <a:prstGeom prst="roundRect">
          <a:avLst>
            <a:gd name="adj" fmla="val 10000"/>
          </a:avLst>
        </a:prstGeom>
        <a:solidFill>
          <a:srgbClr val="497728">
            <a:hueOff val="1358184"/>
            <a:satOff val="-1272"/>
            <a:lumOff val="8025"/>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dirty="0" smtClean="0">
              <a:solidFill>
                <a:srgbClr val="FFFFFF"/>
              </a:solidFill>
              <a:latin typeface="Arial"/>
              <a:ea typeface="+mn-ea"/>
              <a:cs typeface="+mn-cs"/>
            </a:rPr>
            <a:t>Personal statement review</a:t>
          </a:r>
          <a:endParaRPr lang="en-GB" sz="1300" kern="1200" dirty="0">
            <a:solidFill>
              <a:srgbClr val="FFFFFF"/>
            </a:solidFill>
            <a:latin typeface="Arial"/>
            <a:ea typeface="+mn-ea"/>
            <a:cs typeface="+mn-cs"/>
          </a:endParaRPr>
        </a:p>
      </dsp:txBody>
      <dsp:txXfrm>
        <a:off x="357814" y="3581034"/>
        <a:ext cx="2679729" cy="553965"/>
      </dsp:txXfrm>
    </dsp:sp>
    <dsp:sp modelId="{01139B54-F686-402B-A2C1-8092EAAF425E}">
      <dsp:nvSpPr>
        <dsp:cNvPr id="0" name=""/>
        <dsp:cNvSpPr/>
      </dsp:nvSpPr>
      <dsp:spPr>
        <a:xfrm>
          <a:off x="340579" y="4242763"/>
          <a:ext cx="2714199" cy="588435"/>
        </a:xfrm>
        <a:prstGeom prst="roundRect">
          <a:avLst>
            <a:gd name="adj" fmla="val 10000"/>
          </a:avLst>
        </a:prstGeom>
        <a:solidFill>
          <a:srgbClr val="497728">
            <a:hueOff val="1810911"/>
            <a:satOff val="-1695"/>
            <a:lumOff val="1070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dirty="0" smtClean="0">
              <a:solidFill>
                <a:srgbClr val="FFFFFF"/>
              </a:solidFill>
              <a:latin typeface="Arial"/>
              <a:ea typeface="+mn-ea"/>
              <a:cs typeface="+mn-cs"/>
            </a:rPr>
            <a:t>LinkedIn review</a:t>
          </a:r>
          <a:endParaRPr lang="en-GB" sz="1300" kern="1200" dirty="0">
            <a:solidFill>
              <a:srgbClr val="FFFFFF"/>
            </a:solidFill>
            <a:latin typeface="Arial"/>
            <a:ea typeface="+mn-ea"/>
            <a:cs typeface="+mn-cs"/>
          </a:endParaRPr>
        </a:p>
      </dsp:txBody>
      <dsp:txXfrm>
        <a:off x="357814" y="4259998"/>
        <a:ext cx="2679729" cy="553965"/>
      </dsp:txXfrm>
    </dsp:sp>
    <dsp:sp modelId="{A58D7609-AC15-4E9C-969E-9809C97D90EF}">
      <dsp:nvSpPr>
        <dsp:cNvPr id="0" name=""/>
        <dsp:cNvSpPr/>
      </dsp:nvSpPr>
      <dsp:spPr>
        <a:xfrm>
          <a:off x="3648510" y="0"/>
          <a:ext cx="3392749" cy="5086485"/>
        </a:xfrm>
        <a:prstGeom prst="roundRect">
          <a:avLst>
            <a:gd name="adj" fmla="val 10000"/>
          </a:avLst>
        </a:prstGeom>
        <a:solidFill>
          <a:srgbClr val="497728">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rgbClr val="515B70">
                  <a:hueOff val="0"/>
                  <a:satOff val="0"/>
                  <a:lumOff val="0"/>
                  <a:alphaOff val="0"/>
                </a:srgbClr>
              </a:solidFill>
              <a:latin typeface="Arial"/>
              <a:ea typeface="+mn-ea"/>
              <a:cs typeface="+mn-cs"/>
            </a:rPr>
            <a:t>Career Coaching </a:t>
          </a:r>
        </a:p>
        <a:p>
          <a:pPr lvl="0" algn="ctr" defTabSz="889000">
            <a:lnSpc>
              <a:spcPct val="90000"/>
            </a:lnSpc>
            <a:spcBef>
              <a:spcPct val="0"/>
            </a:spcBef>
            <a:spcAft>
              <a:spcPct val="35000"/>
            </a:spcAft>
          </a:pPr>
          <a:r>
            <a:rPr lang="en-GB" sz="2000" kern="1200" dirty="0" smtClean="0">
              <a:solidFill>
                <a:srgbClr val="515B70">
                  <a:hueOff val="0"/>
                  <a:satOff val="0"/>
                  <a:lumOff val="0"/>
                  <a:alphaOff val="0"/>
                </a:srgbClr>
              </a:solidFill>
              <a:latin typeface="Arial"/>
              <a:ea typeface="+mn-ea"/>
              <a:cs typeface="+mn-cs"/>
            </a:rPr>
            <a:t>(25 mins)</a:t>
          </a:r>
          <a:endParaRPr lang="en-GB" sz="2000" kern="1200" dirty="0">
            <a:solidFill>
              <a:srgbClr val="515B70">
                <a:hueOff val="0"/>
                <a:satOff val="0"/>
                <a:lumOff val="0"/>
                <a:alphaOff val="0"/>
              </a:srgbClr>
            </a:solidFill>
            <a:latin typeface="Arial"/>
            <a:ea typeface="+mn-ea"/>
            <a:cs typeface="+mn-cs"/>
          </a:endParaRPr>
        </a:p>
      </dsp:txBody>
      <dsp:txXfrm>
        <a:off x="3648510" y="0"/>
        <a:ext cx="3392749" cy="1525945"/>
      </dsp:txXfrm>
    </dsp:sp>
    <dsp:sp modelId="{8B9D99A9-703C-42C8-B209-8375BBEA5701}">
      <dsp:nvSpPr>
        <dsp:cNvPr id="0" name=""/>
        <dsp:cNvSpPr/>
      </dsp:nvSpPr>
      <dsp:spPr>
        <a:xfrm>
          <a:off x="3987785" y="1526193"/>
          <a:ext cx="2714199" cy="488344"/>
        </a:xfrm>
        <a:prstGeom prst="roundRect">
          <a:avLst>
            <a:gd name="adj" fmla="val 10000"/>
          </a:avLst>
        </a:prstGeom>
        <a:solidFill>
          <a:srgbClr val="497728">
            <a:hueOff val="2263639"/>
            <a:satOff val="-2119"/>
            <a:lumOff val="13375"/>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dirty="0" smtClean="0">
              <a:solidFill>
                <a:srgbClr val="FFFFFF"/>
              </a:solidFill>
              <a:latin typeface="Arial"/>
              <a:ea typeface="+mn-ea"/>
              <a:cs typeface="+mn-cs"/>
            </a:rPr>
            <a:t>No career ideas – exploring options</a:t>
          </a:r>
          <a:endParaRPr lang="en-GB" sz="1300" kern="1200" dirty="0">
            <a:solidFill>
              <a:srgbClr val="FFFFFF"/>
            </a:solidFill>
            <a:latin typeface="Arial"/>
            <a:ea typeface="+mn-ea"/>
            <a:cs typeface="+mn-cs"/>
          </a:endParaRPr>
        </a:p>
      </dsp:txBody>
      <dsp:txXfrm>
        <a:off x="4002088" y="1540496"/>
        <a:ext cx="2685593" cy="459738"/>
      </dsp:txXfrm>
    </dsp:sp>
    <dsp:sp modelId="{60CFF6E5-FE1D-485E-B06E-5B6AF9640725}">
      <dsp:nvSpPr>
        <dsp:cNvPr id="0" name=""/>
        <dsp:cNvSpPr/>
      </dsp:nvSpPr>
      <dsp:spPr>
        <a:xfrm>
          <a:off x="3987785" y="2089668"/>
          <a:ext cx="2714199" cy="488344"/>
        </a:xfrm>
        <a:prstGeom prst="roundRect">
          <a:avLst>
            <a:gd name="adj" fmla="val 10000"/>
          </a:avLst>
        </a:prstGeom>
        <a:solidFill>
          <a:srgbClr val="497728">
            <a:hueOff val="2716367"/>
            <a:satOff val="-2543"/>
            <a:lumOff val="1605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dirty="0" smtClean="0">
              <a:solidFill>
                <a:srgbClr val="FFFFFF"/>
              </a:solidFill>
              <a:latin typeface="Arial"/>
              <a:ea typeface="+mn-ea"/>
              <a:cs typeface="+mn-cs"/>
            </a:rPr>
            <a:t>Some career ideas – planning next steps</a:t>
          </a:r>
          <a:endParaRPr lang="en-GB" sz="1300" kern="1200" dirty="0">
            <a:solidFill>
              <a:srgbClr val="FFFFFF"/>
            </a:solidFill>
            <a:latin typeface="Arial"/>
            <a:ea typeface="+mn-ea"/>
            <a:cs typeface="+mn-cs"/>
          </a:endParaRPr>
        </a:p>
      </dsp:txBody>
      <dsp:txXfrm>
        <a:off x="4002088" y="2103971"/>
        <a:ext cx="2685593" cy="459738"/>
      </dsp:txXfrm>
    </dsp:sp>
    <dsp:sp modelId="{FA426622-9E44-4B03-BBBE-42092D9389FD}">
      <dsp:nvSpPr>
        <dsp:cNvPr id="0" name=""/>
        <dsp:cNvSpPr/>
      </dsp:nvSpPr>
      <dsp:spPr>
        <a:xfrm>
          <a:off x="3987785" y="2653143"/>
          <a:ext cx="2714199" cy="488344"/>
        </a:xfrm>
        <a:prstGeom prst="roundRect">
          <a:avLst>
            <a:gd name="adj" fmla="val 10000"/>
          </a:avLst>
        </a:prstGeom>
        <a:solidFill>
          <a:srgbClr val="497728">
            <a:hueOff val="3169095"/>
            <a:satOff val="-2967"/>
            <a:lumOff val="18725"/>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dirty="0" smtClean="0">
              <a:solidFill>
                <a:srgbClr val="FFFFFF"/>
              </a:solidFill>
              <a:latin typeface="Arial"/>
              <a:ea typeface="+mn-ea"/>
              <a:cs typeface="+mn-cs"/>
            </a:rPr>
            <a:t>Researching further study</a:t>
          </a:r>
          <a:endParaRPr lang="en-GB" sz="1300" kern="1200" dirty="0">
            <a:solidFill>
              <a:srgbClr val="FFFFFF"/>
            </a:solidFill>
            <a:latin typeface="Arial"/>
            <a:ea typeface="+mn-ea"/>
            <a:cs typeface="+mn-cs"/>
          </a:endParaRPr>
        </a:p>
      </dsp:txBody>
      <dsp:txXfrm>
        <a:off x="4002088" y="2667446"/>
        <a:ext cx="2685593" cy="459738"/>
      </dsp:txXfrm>
    </dsp:sp>
    <dsp:sp modelId="{E1739E65-D509-4A27-A66D-4F44CE12FC98}">
      <dsp:nvSpPr>
        <dsp:cNvPr id="0" name=""/>
        <dsp:cNvSpPr/>
      </dsp:nvSpPr>
      <dsp:spPr>
        <a:xfrm>
          <a:off x="3987785" y="3216618"/>
          <a:ext cx="2714199" cy="488344"/>
        </a:xfrm>
        <a:prstGeom prst="roundRect">
          <a:avLst>
            <a:gd name="adj" fmla="val 10000"/>
          </a:avLst>
        </a:prstGeom>
        <a:solidFill>
          <a:srgbClr val="497728">
            <a:hueOff val="3621823"/>
            <a:satOff val="-3391"/>
            <a:lumOff val="21401"/>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dirty="0" smtClean="0">
              <a:solidFill>
                <a:srgbClr val="FFFFFF"/>
              </a:solidFill>
              <a:latin typeface="Arial"/>
              <a:ea typeface="+mn-ea"/>
              <a:cs typeface="+mn-cs"/>
            </a:rPr>
            <a:t>Getting focussed work experience (internship, placement, job hunting)</a:t>
          </a:r>
          <a:endParaRPr lang="en-GB" sz="1300" kern="1200" dirty="0">
            <a:solidFill>
              <a:srgbClr val="FFFFFF"/>
            </a:solidFill>
            <a:latin typeface="Arial"/>
            <a:ea typeface="+mn-ea"/>
            <a:cs typeface="+mn-cs"/>
          </a:endParaRPr>
        </a:p>
      </dsp:txBody>
      <dsp:txXfrm>
        <a:off x="4002088" y="3230921"/>
        <a:ext cx="2685593" cy="459738"/>
      </dsp:txXfrm>
    </dsp:sp>
    <dsp:sp modelId="{28C95E6C-224B-4199-B764-AF5DE08B6E6B}">
      <dsp:nvSpPr>
        <dsp:cNvPr id="0" name=""/>
        <dsp:cNvSpPr/>
      </dsp:nvSpPr>
      <dsp:spPr>
        <a:xfrm>
          <a:off x="3987785" y="3780092"/>
          <a:ext cx="2714199" cy="488344"/>
        </a:xfrm>
        <a:prstGeom prst="roundRect">
          <a:avLst>
            <a:gd name="adj" fmla="val 10000"/>
          </a:avLst>
        </a:prstGeom>
        <a:solidFill>
          <a:srgbClr val="497728">
            <a:hueOff val="4074551"/>
            <a:satOff val="-3815"/>
            <a:lumOff val="24076"/>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dirty="0" smtClean="0">
              <a:solidFill>
                <a:srgbClr val="FFFFFF"/>
              </a:solidFill>
              <a:latin typeface="Arial"/>
              <a:ea typeface="+mn-ea"/>
              <a:cs typeface="+mn-cs"/>
            </a:rPr>
            <a:t>Interview/ assessment centre/ psychometric preparation</a:t>
          </a:r>
          <a:endParaRPr lang="en-GB" sz="1300" kern="1200" dirty="0">
            <a:solidFill>
              <a:srgbClr val="FFFFFF"/>
            </a:solidFill>
            <a:latin typeface="Arial"/>
            <a:ea typeface="+mn-ea"/>
            <a:cs typeface="+mn-cs"/>
          </a:endParaRPr>
        </a:p>
      </dsp:txBody>
      <dsp:txXfrm>
        <a:off x="4002088" y="3794395"/>
        <a:ext cx="2685593" cy="459738"/>
      </dsp:txXfrm>
    </dsp:sp>
    <dsp:sp modelId="{4EEC1ECC-8147-45ED-AA2E-89005DAC26EA}">
      <dsp:nvSpPr>
        <dsp:cNvPr id="0" name=""/>
        <dsp:cNvSpPr/>
      </dsp:nvSpPr>
      <dsp:spPr>
        <a:xfrm>
          <a:off x="3987785" y="4343567"/>
          <a:ext cx="2714199" cy="488344"/>
        </a:xfrm>
        <a:prstGeom prst="roundRect">
          <a:avLst>
            <a:gd name="adj" fmla="val 10000"/>
          </a:avLst>
        </a:prstGeom>
        <a:solidFill>
          <a:srgbClr val="497728">
            <a:hueOff val="4527279"/>
            <a:satOff val="-4239"/>
            <a:lumOff val="26751"/>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dirty="0" smtClean="0">
              <a:solidFill>
                <a:srgbClr val="FFFFFF"/>
              </a:solidFill>
              <a:latin typeface="Arial"/>
              <a:ea typeface="+mn-ea"/>
              <a:cs typeface="+mn-cs"/>
            </a:rPr>
            <a:t>Interview/ assessment centre reflection</a:t>
          </a:r>
          <a:endParaRPr lang="en-GB" sz="1300" kern="1200" dirty="0">
            <a:solidFill>
              <a:srgbClr val="FFFFFF"/>
            </a:solidFill>
            <a:latin typeface="Arial"/>
            <a:ea typeface="+mn-ea"/>
            <a:cs typeface="+mn-cs"/>
          </a:endParaRPr>
        </a:p>
      </dsp:txBody>
      <dsp:txXfrm>
        <a:off x="4002088" y="4357870"/>
        <a:ext cx="2685593" cy="459738"/>
      </dsp:txXfrm>
    </dsp:sp>
    <dsp:sp modelId="{AA5CF17D-655D-4B82-B6EC-36CCCE3B7838}">
      <dsp:nvSpPr>
        <dsp:cNvPr id="0" name=""/>
        <dsp:cNvSpPr/>
      </dsp:nvSpPr>
      <dsp:spPr>
        <a:xfrm>
          <a:off x="7295716" y="0"/>
          <a:ext cx="3392749" cy="5086485"/>
        </a:xfrm>
        <a:prstGeom prst="roundRect">
          <a:avLst>
            <a:gd name="adj" fmla="val 10000"/>
          </a:avLst>
        </a:prstGeom>
        <a:solidFill>
          <a:srgbClr val="497728">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rgbClr val="515B70">
                  <a:hueOff val="0"/>
                  <a:satOff val="0"/>
                  <a:lumOff val="0"/>
                  <a:alphaOff val="0"/>
                </a:srgbClr>
              </a:solidFill>
              <a:latin typeface="Arial"/>
              <a:ea typeface="+mn-ea"/>
              <a:cs typeface="+mn-cs"/>
            </a:rPr>
            <a:t>Mock Interview </a:t>
          </a:r>
        </a:p>
        <a:p>
          <a:pPr lvl="0" algn="ctr" defTabSz="889000">
            <a:lnSpc>
              <a:spcPct val="90000"/>
            </a:lnSpc>
            <a:spcBef>
              <a:spcPct val="0"/>
            </a:spcBef>
            <a:spcAft>
              <a:spcPct val="35000"/>
            </a:spcAft>
          </a:pPr>
          <a:r>
            <a:rPr lang="en-GB" sz="2000" kern="1200" dirty="0" smtClean="0">
              <a:solidFill>
                <a:srgbClr val="515B70">
                  <a:hueOff val="0"/>
                  <a:satOff val="0"/>
                  <a:lumOff val="0"/>
                  <a:alphaOff val="0"/>
                </a:srgbClr>
              </a:solidFill>
              <a:latin typeface="Arial"/>
              <a:ea typeface="+mn-ea"/>
              <a:cs typeface="+mn-cs"/>
            </a:rPr>
            <a:t>(50 mins)</a:t>
          </a:r>
          <a:endParaRPr lang="en-GB" sz="2000" kern="1200" dirty="0">
            <a:solidFill>
              <a:srgbClr val="515B70">
                <a:hueOff val="0"/>
                <a:satOff val="0"/>
                <a:lumOff val="0"/>
                <a:alphaOff val="0"/>
              </a:srgbClr>
            </a:solidFill>
            <a:latin typeface="Arial"/>
            <a:ea typeface="+mn-ea"/>
            <a:cs typeface="+mn-cs"/>
          </a:endParaRPr>
        </a:p>
      </dsp:txBody>
      <dsp:txXfrm>
        <a:off x="7295716" y="0"/>
        <a:ext cx="3392749" cy="1525945"/>
      </dsp:txXfrm>
    </dsp:sp>
    <dsp:sp modelId="{A69E9046-D86C-4398-A1C1-4A933531B185}">
      <dsp:nvSpPr>
        <dsp:cNvPr id="0" name=""/>
        <dsp:cNvSpPr/>
      </dsp:nvSpPr>
      <dsp:spPr>
        <a:xfrm>
          <a:off x="7634991" y="1526069"/>
          <a:ext cx="2714199" cy="740992"/>
        </a:xfrm>
        <a:prstGeom prst="roundRect">
          <a:avLst>
            <a:gd name="adj" fmla="val 10000"/>
          </a:avLst>
        </a:prstGeom>
        <a:solidFill>
          <a:srgbClr val="497728">
            <a:hueOff val="4980006"/>
            <a:satOff val="-4662"/>
            <a:lumOff val="29426"/>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dirty="0" smtClean="0">
              <a:solidFill>
                <a:srgbClr val="FFFFFF"/>
              </a:solidFill>
              <a:latin typeface="Arial"/>
              <a:ea typeface="+mn-ea"/>
              <a:cs typeface="+mn-cs"/>
            </a:rPr>
            <a:t>Mock Interview</a:t>
          </a:r>
          <a:endParaRPr lang="en-GB" sz="1300" kern="1200" dirty="0">
            <a:solidFill>
              <a:srgbClr val="FFFFFF"/>
            </a:solidFill>
            <a:latin typeface="Arial"/>
            <a:ea typeface="+mn-ea"/>
            <a:cs typeface="+mn-cs"/>
          </a:endParaRPr>
        </a:p>
      </dsp:txBody>
      <dsp:txXfrm>
        <a:off x="7656694" y="1547772"/>
        <a:ext cx="2670793" cy="697586"/>
      </dsp:txXfrm>
    </dsp:sp>
    <dsp:sp modelId="{9A45F3CF-C427-47A8-9474-F32007111645}">
      <dsp:nvSpPr>
        <dsp:cNvPr id="0" name=""/>
        <dsp:cNvSpPr/>
      </dsp:nvSpPr>
      <dsp:spPr>
        <a:xfrm>
          <a:off x="7634991" y="2381061"/>
          <a:ext cx="2714199" cy="740992"/>
        </a:xfrm>
        <a:prstGeom prst="roundRect">
          <a:avLst>
            <a:gd name="adj" fmla="val 10000"/>
          </a:avLst>
        </a:prstGeom>
        <a:solidFill>
          <a:srgbClr val="497728">
            <a:hueOff val="5432734"/>
            <a:satOff val="-5086"/>
            <a:lumOff val="32101"/>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dirty="0" smtClean="0">
              <a:solidFill>
                <a:srgbClr val="FFFFFF"/>
              </a:solidFill>
              <a:latin typeface="Arial"/>
              <a:ea typeface="+mn-ea"/>
              <a:cs typeface="+mn-cs"/>
            </a:rPr>
            <a:t>Practice a presentation for a job interview/ assessment day</a:t>
          </a:r>
          <a:endParaRPr lang="en-GB" sz="1300" kern="1200" dirty="0">
            <a:solidFill>
              <a:srgbClr val="FFFFFF"/>
            </a:solidFill>
            <a:latin typeface="Arial"/>
            <a:ea typeface="+mn-ea"/>
            <a:cs typeface="+mn-cs"/>
          </a:endParaRPr>
        </a:p>
      </dsp:txBody>
      <dsp:txXfrm>
        <a:off x="7656694" y="2402764"/>
        <a:ext cx="2670793" cy="697586"/>
      </dsp:txXfrm>
    </dsp:sp>
    <dsp:sp modelId="{EBCD59ED-BFAD-4326-BF35-5F405364658B}">
      <dsp:nvSpPr>
        <dsp:cNvPr id="0" name=""/>
        <dsp:cNvSpPr/>
      </dsp:nvSpPr>
      <dsp:spPr>
        <a:xfrm>
          <a:off x="7634991" y="3236052"/>
          <a:ext cx="2714199" cy="740992"/>
        </a:xfrm>
        <a:prstGeom prst="roundRect">
          <a:avLst>
            <a:gd name="adj" fmla="val 10000"/>
          </a:avLst>
        </a:prstGeom>
        <a:solidFill>
          <a:srgbClr val="497728">
            <a:hueOff val="5885462"/>
            <a:satOff val="-5510"/>
            <a:lumOff val="34776"/>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dirty="0" smtClean="0">
              <a:solidFill>
                <a:srgbClr val="FFFFFF"/>
              </a:solidFill>
              <a:latin typeface="Arial"/>
              <a:ea typeface="+mn-ea"/>
              <a:cs typeface="+mn-cs"/>
            </a:rPr>
            <a:t>Role play practice</a:t>
          </a:r>
          <a:endParaRPr lang="en-GB" sz="1300" kern="1200" dirty="0">
            <a:solidFill>
              <a:srgbClr val="FFFFFF"/>
            </a:solidFill>
            <a:latin typeface="Arial"/>
            <a:ea typeface="+mn-ea"/>
            <a:cs typeface="+mn-cs"/>
          </a:endParaRPr>
        </a:p>
      </dsp:txBody>
      <dsp:txXfrm>
        <a:off x="7656694" y="3257755"/>
        <a:ext cx="2670793" cy="697586"/>
      </dsp:txXfrm>
    </dsp:sp>
    <dsp:sp modelId="{92190CA7-ED31-4E0E-AE9D-30EF55FC568D}">
      <dsp:nvSpPr>
        <dsp:cNvPr id="0" name=""/>
        <dsp:cNvSpPr/>
      </dsp:nvSpPr>
      <dsp:spPr>
        <a:xfrm>
          <a:off x="7634991" y="4091043"/>
          <a:ext cx="2714199" cy="740992"/>
        </a:xfrm>
        <a:prstGeom prst="roundRect">
          <a:avLst>
            <a:gd name="adj" fmla="val 10000"/>
          </a:avLst>
        </a:prstGeom>
        <a:solidFill>
          <a:srgbClr val="497728">
            <a:hueOff val="6338190"/>
            <a:satOff val="-5934"/>
            <a:lumOff val="37451"/>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GB" sz="1300" kern="1200" dirty="0" smtClean="0">
              <a:solidFill>
                <a:srgbClr val="FFFFFF"/>
              </a:solidFill>
              <a:latin typeface="Arial"/>
              <a:ea typeface="+mn-ea"/>
              <a:cs typeface="+mn-cs"/>
            </a:rPr>
            <a:t>Video interview review</a:t>
          </a:r>
          <a:endParaRPr lang="en-GB" sz="1300" kern="1200" dirty="0">
            <a:solidFill>
              <a:srgbClr val="FFFFFF"/>
            </a:solidFill>
            <a:latin typeface="Arial"/>
            <a:ea typeface="+mn-ea"/>
            <a:cs typeface="+mn-cs"/>
          </a:endParaRPr>
        </a:p>
      </dsp:txBody>
      <dsp:txXfrm>
        <a:off x="7656694" y="4112746"/>
        <a:ext cx="2670793" cy="69758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xfrm>
            <a:off x="1143000" y="685800"/>
            <a:ext cx="4572000" cy="3429000"/>
          </a:xfrm>
          <a:prstGeom prst="rect">
            <a:avLst/>
          </a:prstGeom>
        </p:spPr>
        <p:txBody>
          <a:bodyPr/>
          <a:lstStyle/>
          <a:p>
            <a:endParaRPr/>
          </a:p>
        </p:txBody>
      </p:sp>
      <p:sp>
        <p:nvSpPr>
          <p:cNvPr id="122" name="Shape 12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66052902"/>
      </p:ext>
    </p:extLst>
  </p:cSld>
  <p:clrMap bg1="lt1" tx1="dk1" bg2="lt2" tx2="dk2" accent1="accent1" accent2="accent2" accent3="accent3" accent4="accent4" accent5="accent5" accent6="accent6" hlink="hlink" folHlink="folHlink"/>
  <p:notesStyle>
    <a:lvl1pPr defTabSz="457200" latinLnBrk="0">
      <a:defRPr sz="1200">
        <a:solidFill>
          <a:srgbClr val="2E2B21"/>
        </a:solidFill>
        <a:latin typeface="+mj-lt"/>
        <a:ea typeface="+mj-ea"/>
        <a:cs typeface="+mj-cs"/>
        <a:sym typeface="Tw Cen MT"/>
      </a:defRPr>
    </a:lvl1pPr>
    <a:lvl2pPr indent="228600" defTabSz="457200" latinLnBrk="0">
      <a:defRPr sz="1200">
        <a:solidFill>
          <a:srgbClr val="2E2B21"/>
        </a:solidFill>
        <a:latin typeface="+mj-lt"/>
        <a:ea typeface="+mj-ea"/>
        <a:cs typeface="+mj-cs"/>
        <a:sym typeface="Tw Cen MT"/>
      </a:defRPr>
    </a:lvl2pPr>
    <a:lvl3pPr indent="457200" defTabSz="457200" latinLnBrk="0">
      <a:defRPr sz="1200">
        <a:solidFill>
          <a:srgbClr val="2E2B21"/>
        </a:solidFill>
        <a:latin typeface="+mj-lt"/>
        <a:ea typeface="+mj-ea"/>
        <a:cs typeface="+mj-cs"/>
        <a:sym typeface="Tw Cen MT"/>
      </a:defRPr>
    </a:lvl3pPr>
    <a:lvl4pPr indent="685800" defTabSz="457200" latinLnBrk="0">
      <a:defRPr sz="1200">
        <a:solidFill>
          <a:srgbClr val="2E2B21"/>
        </a:solidFill>
        <a:latin typeface="+mj-lt"/>
        <a:ea typeface="+mj-ea"/>
        <a:cs typeface="+mj-cs"/>
        <a:sym typeface="Tw Cen MT"/>
      </a:defRPr>
    </a:lvl4pPr>
    <a:lvl5pPr indent="914400" defTabSz="457200" latinLnBrk="0">
      <a:defRPr sz="1200">
        <a:solidFill>
          <a:srgbClr val="2E2B21"/>
        </a:solidFill>
        <a:latin typeface="+mj-lt"/>
        <a:ea typeface="+mj-ea"/>
        <a:cs typeface="+mj-cs"/>
        <a:sym typeface="Tw Cen MT"/>
      </a:defRPr>
    </a:lvl5pPr>
    <a:lvl6pPr indent="1143000" defTabSz="457200" latinLnBrk="0">
      <a:defRPr sz="1200">
        <a:solidFill>
          <a:srgbClr val="2E2B21"/>
        </a:solidFill>
        <a:latin typeface="+mj-lt"/>
        <a:ea typeface="+mj-ea"/>
        <a:cs typeface="+mj-cs"/>
        <a:sym typeface="Tw Cen MT"/>
      </a:defRPr>
    </a:lvl6pPr>
    <a:lvl7pPr indent="1371600" defTabSz="457200" latinLnBrk="0">
      <a:defRPr sz="1200">
        <a:solidFill>
          <a:srgbClr val="2E2B21"/>
        </a:solidFill>
        <a:latin typeface="+mj-lt"/>
        <a:ea typeface="+mj-ea"/>
        <a:cs typeface="+mj-cs"/>
        <a:sym typeface="Tw Cen MT"/>
      </a:defRPr>
    </a:lvl7pPr>
    <a:lvl8pPr indent="1600200" defTabSz="457200" latinLnBrk="0">
      <a:defRPr sz="1200">
        <a:solidFill>
          <a:srgbClr val="2E2B21"/>
        </a:solidFill>
        <a:latin typeface="+mj-lt"/>
        <a:ea typeface="+mj-ea"/>
        <a:cs typeface="+mj-cs"/>
        <a:sym typeface="Tw Cen MT"/>
      </a:defRPr>
    </a:lvl8pPr>
    <a:lvl9pPr indent="1828800" defTabSz="457200" latinLnBrk="0">
      <a:defRPr sz="1200">
        <a:solidFill>
          <a:srgbClr val="2E2B21"/>
        </a:solidFill>
        <a:latin typeface="+mj-lt"/>
        <a:ea typeface="+mj-ea"/>
        <a:cs typeface="+mj-cs"/>
        <a:sym typeface="Tw Cen MT"/>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en-GB" dirty="0" smtClean="0"/>
              <a:t>Please edit t</a:t>
            </a:r>
            <a:r>
              <a:rPr lang="en-GB" baseline="0" dirty="0" smtClean="0"/>
              <a:t>he w</a:t>
            </a:r>
            <a:r>
              <a:rPr lang="en-GB" dirty="0" smtClean="0"/>
              <a:t>orkshop</a:t>
            </a:r>
            <a:r>
              <a:rPr lang="en-GB" baseline="0" dirty="0" smtClean="0"/>
              <a:t> outcomes. Encourage students to help themselves to coffee and cake, and to contribute actively to the session. Stress the key messages you want to communicate to students at this stage. </a:t>
            </a:r>
            <a:endParaRPr lang="en-GB" dirty="0" smtClean="0"/>
          </a:p>
          <a:p>
            <a:endParaRPr lang="en-GB" dirty="0"/>
          </a:p>
        </p:txBody>
      </p:sp>
    </p:spTree>
    <p:extLst>
      <p:ext uri="{BB962C8B-B14F-4D97-AF65-F5344CB8AC3E}">
        <p14:creationId xmlns:p14="http://schemas.microsoft.com/office/powerpoint/2010/main" val="537043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en-GB" dirty="0" smtClean="0"/>
              <a:t>Suggested activity for </a:t>
            </a:r>
            <a:r>
              <a:rPr lang="en-GB" dirty="0" err="1" smtClean="0"/>
              <a:t>TopHat</a:t>
            </a:r>
            <a:r>
              <a:rPr lang="en-GB" dirty="0" smtClean="0"/>
              <a:t> or group discussion.</a:t>
            </a:r>
          </a:p>
          <a:p>
            <a:endParaRPr lang="en-GB" dirty="0"/>
          </a:p>
        </p:txBody>
      </p:sp>
    </p:spTree>
    <p:extLst>
      <p:ext uri="{BB962C8B-B14F-4D97-AF65-F5344CB8AC3E}">
        <p14:creationId xmlns:p14="http://schemas.microsoft.com/office/powerpoint/2010/main" val="1742545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25846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2068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aseline="0" dirty="0" smtClean="0"/>
          </a:p>
          <a:p>
            <a:r>
              <a:rPr lang="en-GB" baseline="0" dirty="0" smtClean="0"/>
              <a:t>A professional development programme, for Leicester Award completers, designed to support students to achieve a significant experience. Students must complete the LA first to ensure they are able to manage the more advanced content designed to help secure significant experience. The award signposts students to significant experiences e.g. study abroad, internships and work placements. </a:t>
            </a:r>
          </a:p>
          <a:p>
            <a:r>
              <a:rPr lang="en-GB" baseline="0" dirty="0" smtClean="0"/>
              <a:t>A single portfolio is submitted where they apply for their chosen significant experience through a CV, cover letter and a psychometric test reflection. </a:t>
            </a:r>
          </a:p>
          <a:p>
            <a:endParaRPr lang="en-GB" baseline="0" dirty="0" smtClean="0"/>
          </a:p>
          <a:p>
            <a:r>
              <a:rPr lang="en-GB" baseline="0" dirty="0" smtClean="0"/>
              <a:t>Anyone who hasn’t completed the LA can complete it through blackboard. </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Leicester</a:t>
            </a:r>
            <a:r>
              <a:rPr lang="en-GB" baseline="0" dirty="0" smtClean="0"/>
              <a:t> Award and Leicester Award Gold can be completed on blackboard for anyone who hasn’t done so yet. The courses are our central offering which aims to give students the employability skills they need to compete for significant experiences and graduate roles- any non completers have been automatically enrolled onto the relevant course. </a:t>
            </a:r>
            <a:endParaRPr lang="en-GB" dirty="0" smtClean="0"/>
          </a:p>
          <a:p>
            <a:endParaRPr lang="en-GB" baseline="0" dirty="0" smtClean="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3BE3424-230B-4F44-829A-A3DC9AA3E43B}" type="slidenum">
              <a:rPr lang="en-GB" smtClean="0"/>
              <a:t>23</a:t>
            </a:fld>
            <a:endParaRPr lang="en-GB"/>
          </a:p>
        </p:txBody>
      </p:sp>
    </p:spTree>
    <p:extLst>
      <p:ext uri="{BB962C8B-B14F-4D97-AF65-F5344CB8AC3E}">
        <p14:creationId xmlns:p14="http://schemas.microsoft.com/office/powerpoint/2010/main" val="446302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We offer over 400 careers appointments a week to ensure support and advice is always available when needed – whether you’re just starting to explore your options, you need help chasing your dream job or are looking for supportive practice ahead of a final interview. In an Application Coaching appointment we can review CVs, applications and even your LinkedIn profile. Career Coaching appointments are available to discuss options and help with career planning as well as supporting you through the selection process to successfully receive a job offer. Mock Interviews are offered to give you a safe space to practice allowing you to gain valuable feedback ahead of a real interview. Throughout term time we also run a number of workshops each week to support you through each of the recruitment processes you may face.</a:t>
            </a:r>
          </a:p>
          <a:p>
            <a:endParaRPr lang="en-GB" dirty="0" smtClean="0"/>
          </a:p>
          <a:p>
            <a:endParaRPr lang="en-GB" dirty="0" smtClean="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3BE3424-230B-4F44-829A-A3DC9AA3E43B}" type="slidenum">
              <a:rPr lang="en-GB" smtClean="0"/>
              <a:t>24</a:t>
            </a:fld>
            <a:endParaRPr lang="en-GB"/>
          </a:p>
        </p:txBody>
      </p:sp>
    </p:spTree>
    <p:extLst>
      <p:ext uri="{BB962C8B-B14F-4D97-AF65-F5344CB8AC3E}">
        <p14:creationId xmlns:p14="http://schemas.microsoft.com/office/powerpoint/2010/main" val="302713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Needs</a:t>
            </a:r>
            <a:r>
              <a:rPr lang="en-GB" baseline="0"/>
              <a:t> updating </a:t>
            </a:r>
            <a:endParaRPr lang="en-GB"/>
          </a:p>
        </p:txBody>
      </p:sp>
    </p:spTree>
    <p:extLst>
      <p:ext uri="{BB962C8B-B14F-4D97-AF65-F5344CB8AC3E}">
        <p14:creationId xmlns:p14="http://schemas.microsoft.com/office/powerpoint/2010/main" val="71734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en-GB"/>
              <a:t>Please contact Steve Rooney for an up-to-date slide/information </a:t>
            </a:r>
          </a:p>
          <a:p>
            <a:endParaRPr lang="en-GB"/>
          </a:p>
        </p:txBody>
      </p:sp>
    </p:spTree>
    <p:extLst>
      <p:ext uri="{BB962C8B-B14F-4D97-AF65-F5344CB8AC3E}">
        <p14:creationId xmlns:p14="http://schemas.microsoft.com/office/powerpoint/2010/main" val="1507428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Follow up questions:</a:t>
            </a:r>
          </a:p>
          <a:p>
            <a:r>
              <a:rPr lang="en-GB" dirty="0" smtClean="0"/>
              <a:t>How confident are you feeling about…assignments, your course, your choice of university?</a:t>
            </a:r>
          </a:p>
          <a:p>
            <a:r>
              <a:rPr lang="en-GB" dirty="0" smtClean="0"/>
              <a:t>Has</a:t>
            </a:r>
            <a:r>
              <a:rPr lang="en-GB" baseline="0" dirty="0" smtClean="0"/>
              <a:t> your experience exceeded your expectations so far?</a:t>
            </a:r>
          </a:p>
          <a:p>
            <a:r>
              <a:rPr lang="en-GB" baseline="0" dirty="0" smtClean="0"/>
              <a:t>How are you feeling?</a:t>
            </a:r>
            <a:endParaRPr lang="en-GB" dirty="0"/>
          </a:p>
        </p:txBody>
      </p:sp>
    </p:spTree>
    <p:extLst>
      <p:ext uri="{BB962C8B-B14F-4D97-AF65-F5344CB8AC3E}">
        <p14:creationId xmlns:p14="http://schemas.microsoft.com/office/powerpoint/2010/main" val="399882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This slide can be edited.</a:t>
            </a:r>
            <a:endParaRPr lang="en-GB" dirty="0"/>
          </a:p>
        </p:txBody>
      </p:sp>
    </p:spTree>
    <p:extLst>
      <p:ext uri="{BB962C8B-B14F-4D97-AF65-F5344CB8AC3E}">
        <p14:creationId xmlns:p14="http://schemas.microsoft.com/office/powerpoint/2010/main" val="3567053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Suggested activity for </a:t>
            </a:r>
            <a:r>
              <a:rPr lang="en-GB" dirty="0" err="1" smtClean="0"/>
              <a:t>TopHat</a:t>
            </a:r>
            <a:r>
              <a:rPr lang="en-GB" dirty="0" smtClean="0"/>
              <a:t> or group discussion.</a:t>
            </a:r>
            <a:endParaRPr lang="en-GB" dirty="0"/>
          </a:p>
        </p:txBody>
      </p:sp>
    </p:spTree>
    <p:extLst>
      <p:ext uri="{BB962C8B-B14F-4D97-AF65-F5344CB8AC3E}">
        <p14:creationId xmlns:p14="http://schemas.microsoft.com/office/powerpoint/2010/main" val="1770152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16679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Suggested activity for </a:t>
            </a:r>
            <a:r>
              <a:rPr lang="en-GB" dirty="0" err="1" smtClean="0"/>
              <a:t>TopHat</a:t>
            </a:r>
            <a:r>
              <a:rPr lang="en-GB" dirty="0" smtClean="0"/>
              <a:t> or group discussion.</a:t>
            </a:r>
            <a:endParaRPr lang="en-GB" dirty="0"/>
          </a:p>
        </p:txBody>
      </p:sp>
    </p:spTree>
    <p:extLst>
      <p:ext uri="{BB962C8B-B14F-4D97-AF65-F5344CB8AC3E}">
        <p14:creationId xmlns:p14="http://schemas.microsoft.com/office/powerpoint/2010/main" val="2613573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Before exams - </a:t>
            </a:r>
            <a:r>
              <a:rPr lang="en-GB" dirty="0"/>
              <a:t>exams can be a source of stress which if pro-longed and increased in severity of symptoms can turn into exam anxiety. Feeling under pressure and worrying about the outcome of exams can contribute to increased stress and anxiety. Before exams pay attention to how you are feeling and what thoughts you are having. Being organised, revising and feeling prepared can help with reducing exam stress. If after doing everything you can to revise and being prepared you still feel highly stressed or anxious you can access support with managing this. Usually pro-longed stress and anxiety around exams stems from fear of the outcome, if this is the case for you then start to work with this fear. Taking the threat out of exams will help you manage the anxiety. Challenge negative thoughts that predict the outcome before sitting the exams. Before the exams start working on your physical and mental health in preparation, treat it like a performance. Engage with the material when learning and during revision, practice writing for exams, consult the learning outcomes of the module to gain clarity on what you will be assessed on. Remember learning is a process and assessments are your opportunity to perform what you have learned. Try to where possible make learning and revision fun and interesting to you as it will help with retention. </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0F13197-68FB-5144-9B4E-0AFCE939803A}" type="slidenum">
              <a:rPr lang="en-GB" smtClean="0"/>
              <a:t>16</a:t>
            </a:fld>
            <a:endParaRPr lang="en-GB"/>
          </a:p>
        </p:txBody>
      </p:sp>
    </p:spTree>
    <p:extLst>
      <p:ext uri="{BB962C8B-B14F-4D97-AF65-F5344CB8AC3E}">
        <p14:creationId xmlns:p14="http://schemas.microsoft.com/office/powerpoint/2010/main" val="927497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Rectangle 6"/>
          <p:cNvSpPr/>
          <p:nvPr/>
        </p:nvSpPr>
        <p:spPr>
          <a:xfrm>
            <a:off x="0" y="-2"/>
            <a:ext cx="12192000" cy="4572003"/>
          </a:xfrm>
          <a:prstGeom prst="rect">
            <a:avLst/>
          </a:prstGeom>
          <a:solidFill>
            <a:schemeClr val="accent2"/>
          </a:solidFill>
          <a:ln w="12700">
            <a:miter lim="400000"/>
          </a:ln>
        </p:spPr>
        <p:txBody>
          <a:bodyPr lIns="45719" rIns="45719"/>
          <a:lstStyle/>
          <a:p>
            <a:endParaRPr/>
          </a:p>
        </p:txBody>
      </p:sp>
      <p:sp>
        <p:nvSpPr>
          <p:cNvPr id="12" name="Title Text"/>
          <p:cNvSpPr txBox="1">
            <a:spLocks noGrp="1"/>
          </p:cNvSpPr>
          <p:nvPr>
            <p:ph type="title"/>
          </p:nvPr>
        </p:nvSpPr>
        <p:spPr>
          <a:xfrm>
            <a:off x="457200" y="4960137"/>
            <a:ext cx="7772400" cy="1463041"/>
          </a:xfrm>
          <a:prstGeom prst="rect">
            <a:avLst/>
          </a:prstGeom>
        </p:spPr>
        <p:txBody>
          <a:bodyPr/>
          <a:lstStyle>
            <a:lvl1pPr algn="r">
              <a:defRPr spc="200"/>
            </a:lvl1pPr>
          </a:lstStyle>
          <a:p>
            <a:r>
              <a:t>Title Text</a:t>
            </a:r>
          </a:p>
        </p:txBody>
      </p:sp>
      <p:sp>
        <p:nvSpPr>
          <p:cNvPr id="13" name="Body Level One…"/>
          <p:cNvSpPr txBox="1">
            <a:spLocks noGrp="1"/>
          </p:cNvSpPr>
          <p:nvPr>
            <p:ph type="body" sz="quarter" idx="1"/>
          </p:nvPr>
        </p:nvSpPr>
        <p:spPr>
          <a:xfrm>
            <a:off x="8610600" y="4960137"/>
            <a:ext cx="3200400" cy="1463041"/>
          </a:xfrm>
          <a:prstGeom prst="rect">
            <a:avLst/>
          </a:prstGeom>
        </p:spPr>
        <p:txBody>
          <a:bodyPr anchor="ctr"/>
          <a:lstStyle>
            <a:lvl1pPr marL="0" indent="0">
              <a:lnSpc>
                <a:spcPct val="100000"/>
              </a:lnSpc>
              <a:spcBef>
                <a:spcPts val="200"/>
              </a:spcBef>
              <a:buClrTx/>
              <a:buSzTx/>
              <a:buFontTx/>
              <a:buNone/>
              <a:defRPr sz="1800">
                <a:solidFill>
                  <a:srgbClr val="474233"/>
                </a:solidFill>
              </a:defRPr>
            </a:lvl1pPr>
            <a:lvl2pPr marL="0" indent="457200">
              <a:lnSpc>
                <a:spcPct val="100000"/>
              </a:lnSpc>
              <a:spcBef>
                <a:spcPts val="200"/>
              </a:spcBef>
              <a:buClrTx/>
              <a:buSzTx/>
              <a:buFontTx/>
              <a:buNone/>
              <a:defRPr sz="1800">
                <a:solidFill>
                  <a:srgbClr val="474233"/>
                </a:solidFill>
              </a:defRPr>
            </a:lvl2pPr>
            <a:lvl3pPr marL="0" indent="914400">
              <a:lnSpc>
                <a:spcPct val="100000"/>
              </a:lnSpc>
              <a:spcBef>
                <a:spcPts val="200"/>
              </a:spcBef>
              <a:buClrTx/>
              <a:buSzTx/>
              <a:buFontTx/>
              <a:buNone/>
              <a:defRPr sz="1800">
                <a:solidFill>
                  <a:srgbClr val="474233"/>
                </a:solidFill>
              </a:defRPr>
            </a:lvl3pPr>
            <a:lvl4pPr marL="0" indent="1371600">
              <a:lnSpc>
                <a:spcPct val="100000"/>
              </a:lnSpc>
              <a:spcBef>
                <a:spcPts val="200"/>
              </a:spcBef>
              <a:buClrTx/>
              <a:buSzTx/>
              <a:buFontTx/>
              <a:buNone/>
              <a:defRPr sz="1800">
                <a:solidFill>
                  <a:srgbClr val="474233"/>
                </a:solidFill>
              </a:defRPr>
            </a:lvl4pPr>
            <a:lvl5pPr marL="0" indent="1828800">
              <a:lnSpc>
                <a:spcPct val="100000"/>
              </a:lnSpc>
              <a:spcBef>
                <a:spcPts val="200"/>
              </a:spcBef>
              <a:buClrTx/>
              <a:buSzTx/>
              <a:buFontTx/>
              <a:buNone/>
              <a:defRPr sz="1800">
                <a:solidFill>
                  <a:srgbClr val="474233"/>
                </a:solidFill>
              </a:defRPr>
            </a:lvl5pPr>
          </a:lstStyle>
          <a:p>
            <a:r>
              <a:t>Body Level One</a:t>
            </a:r>
          </a:p>
          <a:p>
            <a:pPr lvl="1"/>
            <a:r>
              <a:t>Body Level Two</a:t>
            </a:r>
          </a:p>
          <a:p>
            <a:pPr lvl="2"/>
            <a:r>
              <a:t>Body Level Three</a:t>
            </a:r>
          </a:p>
          <a:p>
            <a:pPr lvl="3"/>
            <a:r>
              <a:t>Body Level Four</a:t>
            </a:r>
          </a:p>
          <a:p>
            <a:pPr lvl="4"/>
            <a:r>
              <a:t>Body Level Five</a:t>
            </a:r>
          </a:p>
        </p:txBody>
      </p:sp>
      <p:sp>
        <p:nvSpPr>
          <p:cNvPr id="14" name="Straight Connector 7"/>
          <p:cNvSpPr/>
          <p:nvPr/>
        </p:nvSpPr>
        <p:spPr>
          <a:xfrm flipV="1">
            <a:off x="8386842" y="5264105"/>
            <a:ext cx="1" cy="914401"/>
          </a:xfrm>
          <a:prstGeom prst="line">
            <a:avLst/>
          </a:prstGeom>
          <a:ln w="19050">
            <a:solidFill>
              <a:schemeClr val="accent2"/>
            </a:solidFill>
          </a:ln>
        </p:spPr>
        <p:txBody>
          <a:bodyPr lIns="45719" rIns="45719"/>
          <a:lstStyle/>
          <a:p>
            <a:endParaRP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12" name="Title Text"/>
          <p:cNvSpPr txBox="1">
            <a:spLocks noGrp="1"/>
          </p:cNvSpPr>
          <p:nvPr>
            <p:ph type="title"/>
          </p:nvPr>
        </p:nvSpPr>
        <p:spPr>
          <a:xfrm>
            <a:off x="8724900" y="762000"/>
            <a:ext cx="2628900" cy="5410200"/>
          </a:xfrm>
          <a:prstGeom prst="rect">
            <a:avLst/>
          </a:prstGeom>
        </p:spPr>
        <p:txBody>
          <a:bodyPr/>
          <a:lstStyle/>
          <a:p>
            <a:r>
              <a:t>Title Text</a:t>
            </a:r>
          </a:p>
        </p:txBody>
      </p:sp>
      <p:sp>
        <p:nvSpPr>
          <p:cNvPr id="113" name="Body Level One…"/>
          <p:cNvSpPr txBox="1">
            <a:spLocks noGrp="1"/>
          </p:cNvSpPr>
          <p:nvPr>
            <p:ph type="body" idx="1"/>
          </p:nvPr>
        </p:nvSpPr>
        <p:spPr>
          <a:xfrm>
            <a:off x="990600" y="762000"/>
            <a:ext cx="7581900" cy="54102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4" name="Straight Connector 6"/>
          <p:cNvSpPr/>
          <p:nvPr/>
        </p:nvSpPr>
        <p:spPr>
          <a:xfrm>
            <a:off x="9601834" y="515828"/>
            <a:ext cx="914401" cy="1"/>
          </a:xfrm>
          <a:prstGeom prst="line">
            <a:avLst/>
          </a:prstGeom>
          <a:ln w="19050">
            <a:solidFill>
              <a:schemeClr val="accent2"/>
            </a:solidFill>
          </a:ln>
        </p:spPr>
        <p:txBody>
          <a:bodyPr lIns="45719" rIns="45719"/>
          <a:lstStyle/>
          <a:p>
            <a:endParaRPr/>
          </a:p>
        </p:txBody>
      </p:sp>
      <p:sp>
        <p:nvSpPr>
          <p:cNvPr id="11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Straight Connector 6"/>
          <p:cNvSpPr/>
          <p:nvPr/>
        </p:nvSpPr>
        <p:spPr>
          <a:xfrm flipV="1">
            <a:off x="762000" y="826323"/>
            <a:ext cx="1" cy="914401"/>
          </a:xfrm>
          <a:prstGeom prst="line">
            <a:avLst/>
          </a:prstGeom>
          <a:ln w="19050">
            <a:solidFill>
              <a:schemeClr val="accent2"/>
            </a:solidFill>
          </a:ln>
        </p:spPr>
        <p:txBody>
          <a:bodyPr lIns="45719" rIns="45719"/>
          <a:lstStyle/>
          <a:p>
            <a:endParaRPr/>
          </a:p>
        </p:txBody>
      </p:sp>
      <p:sp>
        <p:nvSpPr>
          <p:cNvPr id="23" name="Title Text"/>
          <p:cNvSpPr txBox="1">
            <a:spLocks noGrp="1"/>
          </p:cNvSpPr>
          <p:nvPr>
            <p:ph type="title"/>
          </p:nvPr>
        </p:nvSpPr>
        <p:spPr>
          <a:xfrm>
            <a:off x="1024127" y="585216"/>
            <a:ext cx="9720073" cy="1499617"/>
          </a:xfrm>
          <a:prstGeom prst="rect">
            <a:avLst/>
          </a:prstGeom>
        </p:spPr>
        <p:txBody>
          <a:bodyPr/>
          <a:lstStyle/>
          <a:p>
            <a:r>
              <a:t>Title Text</a:t>
            </a:r>
          </a:p>
        </p:txBody>
      </p:sp>
      <p:sp>
        <p:nvSpPr>
          <p:cNvPr id="24" name="Body Level One…"/>
          <p:cNvSpPr txBox="1">
            <a:spLocks noGrp="1"/>
          </p:cNvSpPr>
          <p:nvPr>
            <p:ph type="body" idx="1"/>
          </p:nvPr>
        </p:nvSpPr>
        <p:spPr>
          <a:xfrm>
            <a:off x="1024127" y="2286000"/>
            <a:ext cx="9720073" cy="402336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94231050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2" name="Rectangle 6"/>
          <p:cNvSpPr/>
          <p:nvPr/>
        </p:nvSpPr>
        <p:spPr>
          <a:xfrm>
            <a:off x="0" y="-2"/>
            <a:ext cx="12192000" cy="4572001"/>
          </a:xfrm>
          <a:prstGeom prst="rect">
            <a:avLst/>
          </a:prstGeom>
          <a:solidFill>
            <a:schemeClr val="accent3"/>
          </a:solidFill>
          <a:ln w="12700">
            <a:miter lim="400000"/>
          </a:ln>
        </p:spPr>
        <p:txBody>
          <a:bodyPr lIns="45719" rIns="45719"/>
          <a:lstStyle/>
          <a:p>
            <a:endParaRPr/>
          </a:p>
        </p:txBody>
      </p:sp>
      <p:sp>
        <p:nvSpPr>
          <p:cNvPr id="33" name="Title Text"/>
          <p:cNvSpPr txBox="1">
            <a:spLocks noGrp="1"/>
          </p:cNvSpPr>
          <p:nvPr>
            <p:ph type="title"/>
          </p:nvPr>
        </p:nvSpPr>
        <p:spPr>
          <a:xfrm>
            <a:off x="457200" y="4960137"/>
            <a:ext cx="7772400" cy="1463041"/>
          </a:xfrm>
          <a:prstGeom prst="rect">
            <a:avLst/>
          </a:prstGeom>
        </p:spPr>
        <p:txBody>
          <a:bodyPr/>
          <a:lstStyle>
            <a:lvl1pPr algn="r">
              <a:defRPr spc="200"/>
            </a:lvl1pPr>
          </a:lstStyle>
          <a:p>
            <a:r>
              <a:t>Title Text</a:t>
            </a:r>
          </a:p>
        </p:txBody>
      </p:sp>
      <p:sp>
        <p:nvSpPr>
          <p:cNvPr id="34" name="Body Level One…"/>
          <p:cNvSpPr txBox="1">
            <a:spLocks noGrp="1"/>
          </p:cNvSpPr>
          <p:nvPr>
            <p:ph type="body" sz="quarter" idx="1"/>
          </p:nvPr>
        </p:nvSpPr>
        <p:spPr>
          <a:xfrm>
            <a:off x="8610600" y="4960137"/>
            <a:ext cx="3200400" cy="1463041"/>
          </a:xfrm>
          <a:prstGeom prst="rect">
            <a:avLst/>
          </a:prstGeom>
        </p:spPr>
        <p:txBody>
          <a:bodyPr anchor="ctr"/>
          <a:lstStyle>
            <a:lvl1pPr marL="0" indent="0">
              <a:lnSpc>
                <a:spcPct val="100000"/>
              </a:lnSpc>
              <a:spcBef>
                <a:spcPts val="200"/>
              </a:spcBef>
              <a:buClrTx/>
              <a:buSzTx/>
              <a:buFontTx/>
              <a:buNone/>
              <a:defRPr sz="1800">
                <a:solidFill>
                  <a:srgbClr val="474233"/>
                </a:solidFill>
              </a:defRPr>
            </a:lvl1pPr>
            <a:lvl2pPr marL="0" indent="457200">
              <a:lnSpc>
                <a:spcPct val="100000"/>
              </a:lnSpc>
              <a:spcBef>
                <a:spcPts val="200"/>
              </a:spcBef>
              <a:buClrTx/>
              <a:buSzTx/>
              <a:buFontTx/>
              <a:buNone/>
              <a:defRPr sz="1800">
                <a:solidFill>
                  <a:srgbClr val="474233"/>
                </a:solidFill>
              </a:defRPr>
            </a:lvl2pPr>
            <a:lvl3pPr marL="0" indent="914400">
              <a:lnSpc>
                <a:spcPct val="100000"/>
              </a:lnSpc>
              <a:spcBef>
                <a:spcPts val="200"/>
              </a:spcBef>
              <a:buClrTx/>
              <a:buSzTx/>
              <a:buFontTx/>
              <a:buNone/>
              <a:defRPr sz="1800">
                <a:solidFill>
                  <a:srgbClr val="474233"/>
                </a:solidFill>
              </a:defRPr>
            </a:lvl3pPr>
            <a:lvl4pPr marL="0" indent="1371600">
              <a:lnSpc>
                <a:spcPct val="100000"/>
              </a:lnSpc>
              <a:spcBef>
                <a:spcPts val="200"/>
              </a:spcBef>
              <a:buClrTx/>
              <a:buSzTx/>
              <a:buFontTx/>
              <a:buNone/>
              <a:defRPr sz="1800">
                <a:solidFill>
                  <a:srgbClr val="474233"/>
                </a:solidFill>
              </a:defRPr>
            </a:lvl4pPr>
            <a:lvl5pPr marL="0" indent="1828800">
              <a:lnSpc>
                <a:spcPct val="100000"/>
              </a:lnSpc>
              <a:spcBef>
                <a:spcPts val="200"/>
              </a:spcBef>
              <a:buClrTx/>
              <a:buSzTx/>
              <a:buFontTx/>
              <a:buNone/>
              <a:defRPr sz="1800">
                <a:solidFill>
                  <a:srgbClr val="474233"/>
                </a:solidFill>
              </a:defRPr>
            </a:lvl5pPr>
          </a:lstStyle>
          <a:p>
            <a:r>
              <a:t>Body Level One</a:t>
            </a:r>
          </a:p>
          <a:p>
            <a:pPr lvl="1"/>
            <a:r>
              <a:t>Body Level Two</a:t>
            </a:r>
          </a:p>
          <a:p>
            <a:pPr lvl="2"/>
            <a:r>
              <a:t>Body Level Three</a:t>
            </a:r>
          </a:p>
          <a:p>
            <a:pPr lvl="3"/>
            <a:r>
              <a:t>Body Level Four</a:t>
            </a:r>
          </a:p>
          <a:p>
            <a:pPr lvl="4"/>
            <a:r>
              <a:t>Body Level Five</a:t>
            </a:r>
          </a:p>
        </p:txBody>
      </p:sp>
      <p:sp>
        <p:nvSpPr>
          <p:cNvPr id="35" name="Straight Connector 7"/>
          <p:cNvSpPr/>
          <p:nvPr/>
        </p:nvSpPr>
        <p:spPr>
          <a:xfrm flipV="1">
            <a:off x="8386842" y="5264105"/>
            <a:ext cx="1" cy="914401"/>
          </a:xfrm>
          <a:prstGeom prst="line">
            <a:avLst/>
          </a:prstGeom>
          <a:ln w="19050">
            <a:solidFill>
              <a:schemeClr val="accent3"/>
            </a:solidFill>
          </a:ln>
        </p:spPr>
        <p:txBody>
          <a:bodyPr lIns="45719" rIns="45719"/>
          <a:lstStyle/>
          <a:p>
            <a:endParaRP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9832328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3" name="Straight Connector 6"/>
          <p:cNvSpPr/>
          <p:nvPr/>
        </p:nvSpPr>
        <p:spPr>
          <a:xfrm flipV="1">
            <a:off x="762000" y="826323"/>
            <a:ext cx="1" cy="914401"/>
          </a:xfrm>
          <a:prstGeom prst="line">
            <a:avLst/>
          </a:prstGeom>
          <a:ln w="19050">
            <a:solidFill>
              <a:schemeClr val="accent2"/>
            </a:solidFill>
          </a:ln>
        </p:spPr>
        <p:txBody>
          <a:bodyPr lIns="45719" rIns="45719"/>
          <a:lstStyle/>
          <a:p>
            <a:endParaRPr/>
          </a:p>
        </p:txBody>
      </p:sp>
      <p:sp>
        <p:nvSpPr>
          <p:cNvPr id="44" name="Title Text"/>
          <p:cNvSpPr txBox="1">
            <a:spLocks noGrp="1"/>
          </p:cNvSpPr>
          <p:nvPr>
            <p:ph type="title"/>
          </p:nvPr>
        </p:nvSpPr>
        <p:spPr>
          <a:xfrm>
            <a:off x="1024127" y="585216"/>
            <a:ext cx="9720073" cy="1499617"/>
          </a:xfrm>
          <a:prstGeom prst="rect">
            <a:avLst/>
          </a:prstGeom>
        </p:spPr>
        <p:txBody>
          <a:bodyPr/>
          <a:lstStyle/>
          <a:p>
            <a:r>
              <a:t>Title Text</a:t>
            </a:r>
          </a:p>
        </p:txBody>
      </p:sp>
      <p:sp>
        <p:nvSpPr>
          <p:cNvPr id="45" name="Body Level One…"/>
          <p:cNvSpPr txBox="1">
            <a:spLocks noGrp="1"/>
          </p:cNvSpPr>
          <p:nvPr>
            <p:ph type="body" sz="half" idx="1"/>
          </p:nvPr>
        </p:nvSpPr>
        <p:spPr>
          <a:xfrm>
            <a:off x="1024127" y="2286000"/>
            <a:ext cx="4754881" cy="402336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85322910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3" name="Straight Connector 6"/>
          <p:cNvSpPr/>
          <p:nvPr/>
        </p:nvSpPr>
        <p:spPr>
          <a:xfrm flipV="1">
            <a:off x="762000" y="826323"/>
            <a:ext cx="1" cy="914401"/>
          </a:xfrm>
          <a:prstGeom prst="line">
            <a:avLst/>
          </a:prstGeom>
          <a:ln w="19050">
            <a:solidFill>
              <a:schemeClr val="accent2"/>
            </a:solidFill>
          </a:ln>
        </p:spPr>
        <p:txBody>
          <a:bodyPr lIns="45719" rIns="45719"/>
          <a:lstStyle/>
          <a:p>
            <a:endParaRPr/>
          </a:p>
        </p:txBody>
      </p:sp>
      <p:sp>
        <p:nvSpPr>
          <p:cNvPr id="54" name="Title Text"/>
          <p:cNvSpPr txBox="1">
            <a:spLocks noGrp="1"/>
          </p:cNvSpPr>
          <p:nvPr>
            <p:ph type="title"/>
          </p:nvPr>
        </p:nvSpPr>
        <p:spPr>
          <a:xfrm>
            <a:off x="1024127" y="585216"/>
            <a:ext cx="9720073" cy="1499617"/>
          </a:xfrm>
          <a:prstGeom prst="rect">
            <a:avLst/>
          </a:prstGeom>
        </p:spPr>
        <p:txBody>
          <a:bodyPr/>
          <a:lstStyle/>
          <a:p>
            <a:r>
              <a:t>Title Text</a:t>
            </a:r>
          </a:p>
        </p:txBody>
      </p:sp>
      <p:sp>
        <p:nvSpPr>
          <p:cNvPr id="55" name="Body Level One…"/>
          <p:cNvSpPr txBox="1">
            <a:spLocks noGrp="1"/>
          </p:cNvSpPr>
          <p:nvPr>
            <p:ph type="body" sz="quarter" idx="1"/>
          </p:nvPr>
        </p:nvSpPr>
        <p:spPr>
          <a:xfrm>
            <a:off x="1024127" y="2179635"/>
            <a:ext cx="4754881" cy="822961"/>
          </a:xfrm>
          <a:prstGeom prst="rect">
            <a:avLst/>
          </a:prstGeom>
        </p:spPr>
        <p:txBody>
          <a:bodyPr anchor="ctr"/>
          <a:lstStyle>
            <a:lvl1pPr marL="0" indent="0">
              <a:spcBef>
                <a:spcPts val="0"/>
              </a:spcBef>
              <a:buClrTx/>
              <a:buSzTx/>
              <a:buFontTx/>
              <a:buNone/>
              <a:defRPr sz="2300">
                <a:solidFill>
                  <a:srgbClr val="689C9A"/>
                </a:solidFill>
              </a:defRPr>
            </a:lvl1pPr>
            <a:lvl2pPr marL="0" indent="457200">
              <a:spcBef>
                <a:spcPts val="0"/>
              </a:spcBef>
              <a:buClrTx/>
              <a:buSzTx/>
              <a:buFontTx/>
              <a:buNone/>
              <a:defRPr sz="2300">
                <a:solidFill>
                  <a:srgbClr val="689C9A"/>
                </a:solidFill>
              </a:defRPr>
            </a:lvl2pPr>
            <a:lvl3pPr marL="0" indent="914400">
              <a:spcBef>
                <a:spcPts val="0"/>
              </a:spcBef>
              <a:buClrTx/>
              <a:buSzTx/>
              <a:buFontTx/>
              <a:buNone/>
              <a:defRPr sz="2300">
                <a:solidFill>
                  <a:srgbClr val="689C9A"/>
                </a:solidFill>
              </a:defRPr>
            </a:lvl3pPr>
            <a:lvl4pPr marL="0" indent="1371600">
              <a:spcBef>
                <a:spcPts val="0"/>
              </a:spcBef>
              <a:buClrTx/>
              <a:buSzTx/>
              <a:buFontTx/>
              <a:buNone/>
              <a:defRPr sz="2300">
                <a:solidFill>
                  <a:srgbClr val="689C9A"/>
                </a:solidFill>
              </a:defRPr>
            </a:lvl4pPr>
            <a:lvl5pPr marL="0" indent="1828800">
              <a:spcBef>
                <a:spcPts val="0"/>
              </a:spcBef>
              <a:buClrTx/>
              <a:buSzTx/>
              <a:buFontTx/>
              <a:buNone/>
              <a:defRPr sz="2300">
                <a:solidFill>
                  <a:srgbClr val="689C9A"/>
                </a:solidFill>
              </a:defRPr>
            </a:lvl5pPr>
          </a:lstStyle>
          <a:p>
            <a:r>
              <a:t>Body Level One</a:t>
            </a:r>
          </a:p>
          <a:p>
            <a:pPr lvl="1"/>
            <a:r>
              <a:t>Body Level Two</a:t>
            </a:r>
          </a:p>
          <a:p>
            <a:pPr lvl="2"/>
            <a:r>
              <a:t>Body Level Three</a:t>
            </a:r>
          </a:p>
          <a:p>
            <a:pPr lvl="3"/>
            <a:r>
              <a:t>Body Level Four</a:t>
            </a:r>
          </a:p>
          <a:p>
            <a:pPr lvl="4"/>
            <a:r>
              <a:t>Body Level Five</a:t>
            </a:r>
          </a:p>
        </p:txBody>
      </p:sp>
      <p:sp>
        <p:nvSpPr>
          <p:cNvPr id="56" name="Text Placeholder 4"/>
          <p:cNvSpPr>
            <a:spLocks noGrp="1"/>
          </p:cNvSpPr>
          <p:nvPr>
            <p:ph type="body" sz="quarter" idx="13"/>
          </p:nvPr>
        </p:nvSpPr>
        <p:spPr>
          <a:xfrm>
            <a:off x="5989320" y="2179635"/>
            <a:ext cx="4754880" cy="822961"/>
          </a:xfrm>
          <a:prstGeom prst="rect">
            <a:avLst/>
          </a:prstGeom>
        </p:spPr>
        <p:txBody>
          <a:bodyPr anchor="ctr"/>
          <a:lstStyle/>
          <a:p>
            <a:pPr marL="0" indent="0">
              <a:spcBef>
                <a:spcPts val="1800"/>
              </a:spcBef>
              <a:buClrTx/>
              <a:buSzTx/>
              <a:buFontTx/>
              <a:buNone/>
              <a:defRPr sz="2300">
                <a:solidFill>
                  <a:srgbClr val="689C9A"/>
                </a:solidFill>
              </a:defRPr>
            </a:pPr>
            <a:endParaRP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01494082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4" name="Straight Connector 6"/>
          <p:cNvSpPr/>
          <p:nvPr/>
        </p:nvSpPr>
        <p:spPr>
          <a:xfrm flipV="1">
            <a:off x="762000" y="826323"/>
            <a:ext cx="1" cy="914401"/>
          </a:xfrm>
          <a:prstGeom prst="line">
            <a:avLst/>
          </a:prstGeom>
          <a:ln w="19050">
            <a:solidFill>
              <a:schemeClr val="accent2"/>
            </a:solidFill>
          </a:ln>
        </p:spPr>
        <p:txBody>
          <a:bodyPr lIns="45719" rIns="45719"/>
          <a:lstStyle/>
          <a:p>
            <a:endParaRPr/>
          </a:p>
        </p:txBody>
      </p:sp>
      <p:sp>
        <p:nvSpPr>
          <p:cNvPr id="65" name="Title Text"/>
          <p:cNvSpPr txBox="1">
            <a:spLocks noGrp="1"/>
          </p:cNvSpPr>
          <p:nvPr>
            <p:ph type="title"/>
          </p:nvPr>
        </p:nvSpPr>
        <p:spPr>
          <a:xfrm>
            <a:off x="1024127" y="585216"/>
            <a:ext cx="9720073" cy="1499617"/>
          </a:xfrm>
          <a:prstGeom prst="rect">
            <a:avLst/>
          </a:prstGeom>
        </p:spPr>
        <p:txBody>
          <a:bodyPr/>
          <a:lstStyle/>
          <a:p>
            <a:r>
              <a:t>Title Text</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31777708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70488427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0" name="Straight Connector 6"/>
          <p:cNvSpPr/>
          <p:nvPr/>
        </p:nvSpPr>
        <p:spPr>
          <a:xfrm flipV="1">
            <a:off x="762000" y="826323"/>
            <a:ext cx="1" cy="914401"/>
          </a:xfrm>
          <a:prstGeom prst="line">
            <a:avLst/>
          </a:prstGeom>
          <a:ln w="19050">
            <a:solidFill>
              <a:schemeClr val="accent2"/>
            </a:solidFill>
          </a:ln>
        </p:spPr>
        <p:txBody>
          <a:bodyPr lIns="45719" rIns="45719"/>
          <a:lstStyle/>
          <a:p>
            <a:endParaRPr/>
          </a:p>
        </p:txBody>
      </p:sp>
      <p:sp>
        <p:nvSpPr>
          <p:cNvPr id="81" name="Title Text"/>
          <p:cNvSpPr txBox="1">
            <a:spLocks noGrp="1"/>
          </p:cNvSpPr>
          <p:nvPr>
            <p:ph type="title"/>
          </p:nvPr>
        </p:nvSpPr>
        <p:spPr>
          <a:xfrm>
            <a:off x="1024127" y="471509"/>
            <a:ext cx="4389122" cy="1737361"/>
          </a:xfrm>
          <a:prstGeom prst="rect">
            <a:avLst/>
          </a:prstGeom>
        </p:spPr>
        <p:txBody>
          <a:bodyPr/>
          <a:lstStyle>
            <a:lvl1pPr>
              <a:defRPr sz="4000"/>
            </a:lvl1pPr>
          </a:lstStyle>
          <a:p>
            <a:r>
              <a:t>Title Text</a:t>
            </a:r>
          </a:p>
        </p:txBody>
      </p:sp>
      <p:sp>
        <p:nvSpPr>
          <p:cNvPr id="82" name="Body Level One…"/>
          <p:cNvSpPr txBox="1">
            <a:spLocks noGrp="1"/>
          </p:cNvSpPr>
          <p:nvPr>
            <p:ph type="body" sz="half" idx="1"/>
          </p:nvPr>
        </p:nvSpPr>
        <p:spPr>
          <a:xfrm>
            <a:off x="5715000" y="822960"/>
            <a:ext cx="5678424" cy="5184648"/>
          </a:xfrm>
          <a:prstGeom prst="rect">
            <a:avLst/>
          </a:prstGeom>
        </p:spPr>
        <p:txBody>
          <a:bodyPr/>
          <a:lstStyle>
            <a:lvl1pPr>
              <a:defRPr sz="2400"/>
            </a:lvl1pPr>
            <a:lvl2pPr marL="292608" indent="-164592">
              <a:defRPr sz="2400"/>
            </a:lvl2pPr>
            <a:lvl3pPr marL="516636" indent="-205740">
              <a:defRPr sz="2400"/>
            </a:lvl3pPr>
            <a:lvl4pPr marL="662939" indent="-205739">
              <a:defRPr sz="2400"/>
            </a:lvl4pPr>
            <a:lvl5pPr marL="845819" indent="-205739">
              <a:defRPr sz="2400"/>
            </a:lvl5pPr>
          </a:lstStyle>
          <a:p>
            <a:r>
              <a:t>Body Level One</a:t>
            </a:r>
          </a:p>
          <a:p>
            <a:pPr lvl="1"/>
            <a:r>
              <a:t>Body Level Two</a:t>
            </a:r>
          </a:p>
          <a:p>
            <a:pPr lvl="2"/>
            <a:r>
              <a:t>Body Level Three</a:t>
            </a:r>
          </a:p>
          <a:p>
            <a:pPr lvl="3"/>
            <a:r>
              <a:t>Body Level Four</a:t>
            </a:r>
          </a:p>
          <a:p>
            <a:pPr lvl="4"/>
            <a:r>
              <a:t>Body Level Five</a:t>
            </a:r>
          </a:p>
        </p:txBody>
      </p:sp>
      <p:sp>
        <p:nvSpPr>
          <p:cNvPr id="83" name="Text Placeholder 3"/>
          <p:cNvSpPr>
            <a:spLocks noGrp="1"/>
          </p:cNvSpPr>
          <p:nvPr>
            <p:ph type="body" sz="quarter" idx="13"/>
          </p:nvPr>
        </p:nvSpPr>
        <p:spPr>
          <a:xfrm>
            <a:off x="1024127" y="2257506"/>
            <a:ext cx="4389122" cy="3762294"/>
          </a:xfrm>
          <a:prstGeom prst="rect">
            <a:avLst/>
          </a:prstGeom>
        </p:spPr>
        <p:txBody>
          <a:bodyPr/>
          <a:lstStyle/>
          <a:p>
            <a:pPr marL="0" indent="0">
              <a:lnSpc>
                <a:spcPct val="108000"/>
              </a:lnSpc>
              <a:spcBef>
                <a:spcPts val="600"/>
              </a:spcBef>
              <a:buClrTx/>
              <a:buSzTx/>
              <a:buFontTx/>
              <a:buNone/>
              <a:defRPr sz="1600"/>
            </a:pPr>
            <a:endParaRP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92991197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1" name="Title Text"/>
          <p:cNvSpPr txBox="1">
            <a:spLocks noGrp="1"/>
          </p:cNvSpPr>
          <p:nvPr>
            <p:ph type="title"/>
          </p:nvPr>
        </p:nvSpPr>
        <p:spPr>
          <a:xfrm>
            <a:off x="457200" y="4960137"/>
            <a:ext cx="7772400" cy="1463041"/>
          </a:xfrm>
          <a:prstGeom prst="rect">
            <a:avLst/>
          </a:prstGeom>
        </p:spPr>
        <p:txBody>
          <a:bodyPr/>
          <a:lstStyle>
            <a:lvl1pPr algn="r">
              <a:defRPr spc="200"/>
            </a:lvl1pPr>
          </a:lstStyle>
          <a:p>
            <a:r>
              <a:t>Title Text</a:t>
            </a:r>
          </a:p>
        </p:txBody>
      </p:sp>
      <p:sp>
        <p:nvSpPr>
          <p:cNvPr id="92" name="Picture Placeholder 2"/>
          <p:cNvSpPr>
            <a:spLocks noGrp="1"/>
          </p:cNvSpPr>
          <p:nvPr>
            <p:ph type="pic" idx="13"/>
          </p:nvPr>
        </p:nvSpPr>
        <p:spPr>
          <a:xfrm>
            <a:off x="0" y="-2"/>
            <a:ext cx="12188953" cy="4572001"/>
          </a:xfrm>
          <a:prstGeom prst="rect">
            <a:avLst/>
          </a:prstGeom>
        </p:spPr>
        <p:txBody>
          <a:bodyPr lIns="91439" rIns="91439">
            <a:noAutofit/>
          </a:bodyPr>
          <a:lstStyle/>
          <a:p>
            <a:endParaRPr/>
          </a:p>
        </p:txBody>
      </p:sp>
      <p:sp>
        <p:nvSpPr>
          <p:cNvPr id="93" name="Body Level One…"/>
          <p:cNvSpPr txBox="1">
            <a:spLocks noGrp="1"/>
          </p:cNvSpPr>
          <p:nvPr>
            <p:ph type="body" sz="quarter" idx="1"/>
          </p:nvPr>
        </p:nvSpPr>
        <p:spPr>
          <a:xfrm>
            <a:off x="8610600" y="4960137"/>
            <a:ext cx="3200400" cy="1463041"/>
          </a:xfrm>
          <a:prstGeom prst="rect">
            <a:avLst/>
          </a:prstGeom>
        </p:spPr>
        <p:txBody>
          <a:bodyPr anchor="ctr"/>
          <a:lstStyle>
            <a:lvl1pPr marL="0" indent="0">
              <a:lnSpc>
                <a:spcPct val="100000"/>
              </a:lnSpc>
              <a:spcBef>
                <a:spcPts val="200"/>
              </a:spcBef>
              <a:buClrTx/>
              <a:buSzTx/>
              <a:buFontTx/>
              <a:buNone/>
              <a:defRPr sz="1800">
                <a:solidFill>
                  <a:srgbClr val="474233"/>
                </a:solidFill>
              </a:defRPr>
            </a:lvl1pPr>
            <a:lvl2pPr marL="0" indent="457200">
              <a:lnSpc>
                <a:spcPct val="100000"/>
              </a:lnSpc>
              <a:spcBef>
                <a:spcPts val="200"/>
              </a:spcBef>
              <a:buClrTx/>
              <a:buSzTx/>
              <a:buFontTx/>
              <a:buNone/>
              <a:defRPr sz="1800">
                <a:solidFill>
                  <a:srgbClr val="474233"/>
                </a:solidFill>
              </a:defRPr>
            </a:lvl2pPr>
            <a:lvl3pPr marL="0" indent="914400">
              <a:lnSpc>
                <a:spcPct val="100000"/>
              </a:lnSpc>
              <a:spcBef>
                <a:spcPts val="200"/>
              </a:spcBef>
              <a:buClrTx/>
              <a:buSzTx/>
              <a:buFontTx/>
              <a:buNone/>
              <a:defRPr sz="1800">
                <a:solidFill>
                  <a:srgbClr val="474233"/>
                </a:solidFill>
              </a:defRPr>
            </a:lvl3pPr>
            <a:lvl4pPr marL="0" indent="1371600">
              <a:lnSpc>
                <a:spcPct val="100000"/>
              </a:lnSpc>
              <a:spcBef>
                <a:spcPts val="200"/>
              </a:spcBef>
              <a:buClrTx/>
              <a:buSzTx/>
              <a:buFontTx/>
              <a:buNone/>
              <a:defRPr sz="1800">
                <a:solidFill>
                  <a:srgbClr val="474233"/>
                </a:solidFill>
              </a:defRPr>
            </a:lvl4pPr>
            <a:lvl5pPr marL="0" indent="1828800">
              <a:lnSpc>
                <a:spcPct val="100000"/>
              </a:lnSpc>
              <a:spcBef>
                <a:spcPts val="200"/>
              </a:spcBef>
              <a:buClrTx/>
              <a:buSzTx/>
              <a:buFontTx/>
              <a:buNone/>
              <a:defRPr sz="1800">
                <a:solidFill>
                  <a:srgbClr val="474233"/>
                </a:solidFill>
              </a:defRPr>
            </a:lvl5pPr>
          </a:lstStyle>
          <a:p>
            <a:r>
              <a:t>Body Level One</a:t>
            </a:r>
          </a:p>
          <a:p>
            <a:pPr lvl="1"/>
            <a:r>
              <a:t>Body Level Two</a:t>
            </a:r>
          </a:p>
          <a:p>
            <a:pPr lvl="2"/>
            <a:r>
              <a:t>Body Level Three</a:t>
            </a:r>
          </a:p>
          <a:p>
            <a:pPr lvl="3"/>
            <a:r>
              <a:t>Body Level Four</a:t>
            </a:r>
          </a:p>
          <a:p>
            <a:pPr lvl="4"/>
            <a:r>
              <a:t>Body Level Five</a:t>
            </a:r>
          </a:p>
        </p:txBody>
      </p:sp>
      <p:sp>
        <p:nvSpPr>
          <p:cNvPr id="94" name="Straight Connector 8"/>
          <p:cNvSpPr/>
          <p:nvPr/>
        </p:nvSpPr>
        <p:spPr>
          <a:xfrm flipV="1">
            <a:off x="8386842" y="5264105"/>
            <a:ext cx="1" cy="914401"/>
          </a:xfrm>
          <a:prstGeom prst="line">
            <a:avLst/>
          </a:prstGeom>
          <a:ln w="19050">
            <a:solidFill>
              <a:schemeClr val="accent2"/>
            </a:solidFill>
          </a:ln>
        </p:spPr>
        <p:txBody>
          <a:bodyPr lIns="45719" rIns="45719"/>
          <a:lstStyle/>
          <a:p>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77488533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02" name="Straight Connector 6"/>
          <p:cNvSpPr/>
          <p:nvPr/>
        </p:nvSpPr>
        <p:spPr>
          <a:xfrm flipV="1">
            <a:off x="762000" y="826323"/>
            <a:ext cx="1" cy="914401"/>
          </a:xfrm>
          <a:prstGeom prst="line">
            <a:avLst/>
          </a:prstGeom>
          <a:ln w="19050">
            <a:solidFill>
              <a:schemeClr val="accent2"/>
            </a:solidFill>
          </a:ln>
        </p:spPr>
        <p:txBody>
          <a:bodyPr lIns="45719" rIns="45719"/>
          <a:lstStyle/>
          <a:p>
            <a:endParaRPr/>
          </a:p>
        </p:txBody>
      </p:sp>
      <p:sp>
        <p:nvSpPr>
          <p:cNvPr id="103" name="Title Text"/>
          <p:cNvSpPr txBox="1">
            <a:spLocks noGrp="1"/>
          </p:cNvSpPr>
          <p:nvPr>
            <p:ph type="title"/>
          </p:nvPr>
        </p:nvSpPr>
        <p:spPr>
          <a:xfrm>
            <a:off x="1024127" y="585216"/>
            <a:ext cx="9720073" cy="1499617"/>
          </a:xfrm>
          <a:prstGeom prst="rect">
            <a:avLst/>
          </a:prstGeom>
        </p:spPr>
        <p:txBody>
          <a:bodyPr/>
          <a:lstStyle/>
          <a:p>
            <a:r>
              <a:t>Title Text</a:t>
            </a:r>
          </a:p>
        </p:txBody>
      </p:sp>
      <p:sp>
        <p:nvSpPr>
          <p:cNvPr id="104" name="Body Level One…"/>
          <p:cNvSpPr txBox="1">
            <a:spLocks noGrp="1"/>
          </p:cNvSpPr>
          <p:nvPr>
            <p:ph type="body" idx="1"/>
          </p:nvPr>
        </p:nvSpPr>
        <p:spPr>
          <a:xfrm>
            <a:off x="1024127" y="2286000"/>
            <a:ext cx="9720073" cy="402336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26189154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Straight Connector 6"/>
          <p:cNvSpPr/>
          <p:nvPr/>
        </p:nvSpPr>
        <p:spPr>
          <a:xfrm flipV="1">
            <a:off x="762000" y="826323"/>
            <a:ext cx="1" cy="914401"/>
          </a:xfrm>
          <a:prstGeom prst="line">
            <a:avLst/>
          </a:prstGeom>
          <a:ln w="19050">
            <a:solidFill>
              <a:schemeClr val="accent2"/>
            </a:solidFill>
          </a:ln>
        </p:spPr>
        <p:txBody>
          <a:bodyPr lIns="45719" rIns="45719"/>
          <a:lstStyle/>
          <a:p>
            <a:endParaRPr/>
          </a:p>
        </p:txBody>
      </p:sp>
      <p:sp>
        <p:nvSpPr>
          <p:cNvPr id="23" name="Title Text"/>
          <p:cNvSpPr txBox="1">
            <a:spLocks noGrp="1"/>
          </p:cNvSpPr>
          <p:nvPr>
            <p:ph type="title"/>
          </p:nvPr>
        </p:nvSpPr>
        <p:spPr>
          <a:xfrm>
            <a:off x="1024127" y="585216"/>
            <a:ext cx="9720073" cy="1499617"/>
          </a:xfrm>
          <a:prstGeom prst="rect">
            <a:avLst/>
          </a:prstGeom>
        </p:spPr>
        <p:txBody>
          <a:bodyPr/>
          <a:lstStyle/>
          <a:p>
            <a:r>
              <a:t>Title Text</a:t>
            </a:r>
          </a:p>
        </p:txBody>
      </p:sp>
      <p:sp>
        <p:nvSpPr>
          <p:cNvPr id="24" name="Body Level One…"/>
          <p:cNvSpPr txBox="1">
            <a:spLocks noGrp="1"/>
          </p:cNvSpPr>
          <p:nvPr>
            <p:ph type="body" idx="1"/>
          </p:nvPr>
        </p:nvSpPr>
        <p:spPr>
          <a:xfrm>
            <a:off x="1024127" y="2286000"/>
            <a:ext cx="9720073" cy="402336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12" name="Title Text"/>
          <p:cNvSpPr txBox="1">
            <a:spLocks noGrp="1"/>
          </p:cNvSpPr>
          <p:nvPr>
            <p:ph type="title"/>
          </p:nvPr>
        </p:nvSpPr>
        <p:spPr>
          <a:xfrm>
            <a:off x="8724900" y="762000"/>
            <a:ext cx="2628900" cy="5410200"/>
          </a:xfrm>
          <a:prstGeom prst="rect">
            <a:avLst/>
          </a:prstGeom>
        </p:spPr>
        <p:txBody>
          <a:bodyPr/>
          <a:lstStyle/>
          <a:p>
            <a:r>
              <a:t>Title Text</a:t>
            </a:r>
          </a:p>
        </p:txBody>
      </p:sp>
      <p:sp>
        <p:nvSpPr>
          <p:cNvPr id="113" name="Body Level One…"/>
          <p:cNvSpPr txBox="1">
            <a:spLocks noGrp="1"/>
          </p:cNvSpPr>
          <p:nvPr>
            <p:ph type="body" idx="1"/>
          </p:nvPr>
        </p:nvSpPr>
        <p:spPr>
          <a:xfrm>
            <a:off x="990600" y="762000"/>
            <a:ext cx="7581900" cy="54102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4" name="Straight Connector 6"/>
          <p:cNvSpPr/>
          <p:nvPr/>
        </p:nvSpPr>
        <p:spPr>
          <a:xfrm>
            <a:off x="9601834" y="515828"/>
            <a:ext cx="914401" cy="1"/>
          </a:xfrm>
          <a:prstGeom prst="line">
            <a:avLst/>
          </a:prstGeom>
          <a:ln w="19050">
            <a:solidFill>
              <a:schemeClr val="accent2"/>
            </a:solidFill>
          </a:ln>
        </p:spPr>
        <p:txBody>
          <a:bodyPr lIns="45719" rIns="45719"/>
          <a:lstStyle/>
          <a:p>
            <a:endParaRPr/>
          </a:p>
        </p:txBody>
      </p:sp>
      <p:sp>
        <p:nvSpPr>
          <p:cNvPr id="11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25314649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pPr/>
              <a:t>9/26/2018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4038723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2" name="Rectangle 6"/>
          <p:cNvSpPr/>
          <p:nvPr/>
        </p:nvSpPr>
        <p:spPr>
          <a:xfrm>
            <a:off x="0" y="-2"/>
            <a:ext cx="12192000" cy="4572001"/>
          </a:xfrm>
          <a:prstGeom prst="rect">
            <a:avLst/>
          </a:prstGeom>
          <a:solidFill>
            <a:schemeClr val="accent3"/>
          </a:solidFill>
          <a:ln w="12700">
            <a:miter lim="400000"/>
          </a:ln>
        </p:spPr>
        <p:txBody>
          <a:bodyPr lIns="45719" rIns="45719"/>
          <a:lstStyle/>
          <a:p>
            <a:endParaRPr/>
          </a:p>
        </p:txBody>
      </p:sp>
      <p:sp>
        <p:nvSpPr>
          <p:cNvPr id="33" name="Title Text"/>
          <p:cNvSpPr txBox="1">
            <a:spLocks noGrp="1"/>
          </p:cNvSpPr>
          <p:nvPr>
            <p:ph type="title"/>
          </p:nvPr>
        </p:nvSpPr>
        <p:spPr>
          <a:xfrm>
            <a:off x="457200" y="4960137"/>
            <a:ext cx="7772400" cy="1463041"/>
          </a:xfrm>
          <a:prstGeom prst="rect">
            <a:avLst/>
          </a:prstGeom>
        </p:spPr>
        <p:txBody>
          <a:bodyPr/>
          <a:lstStyle>
            <a:lvl1pPr algn="r">
              <a:defRPr spc="200"/>
            </a:lvl1pPr>
          </a:lstStyle>
          <a:p>
            <a:r>
              <a:t>Title Text</a:t>
            </a:r>
          </a:p>
        </p:txBody>
      </p:sp>
      <p:sp>
        <p:nvSpPr>
          <p:cNvPr id="34" name="Body Level One…"/>
          <p:cNvSpPr txBox="1">
            <a:spLocks noGrp="1"/>
          </p:cNvSpPr>
          <p:nvPr>
            <p:ph type="body" sz="quarter" idx="1"/>
          </p:nvPr>
        </p:nvSpPr>
        <p:spPr>
          <a:xfrm>
            <a:off x="8610600" y="4960137"/>
            <a:ext cx="3200400" cy="1463041"/>
          </a:xfrm>
          <a:prstGeom prst="rect">
            <a:avLst/>
          </a:prstGeom>
        </p:spPr>
        <p:txBody>
          <a:bodyPr anchor="ctr"/>
          <a:lstStyle>
            <a:lvl1pPr marL="0" indent="0">
              <a:lnSpc>
                <a:spcPct val="100000"/>
              </a:lnSpc>
              <a:spcBef>
                <a:spcPts val="200"/>
              </a:spcBef>
              <a:buClrTx/>
              <a:buSzTx/>
              <a:buFontTx/>
              <a:buNone/>
              <a:defRPr sz="1800">
                <a:solidFill>
                  <a:srgbClr val="474233"/>
                </a:solidFill>
              </a:defRPr>
            </a:lvl1pPr>
            <a:lvl2pPr marL="0" indent="457200">
              <a:lnSpc>
                <a:spcPct val="100000"/>
              </a:lnSpc>
              <a:spcBef>
                <a:spcPts val="200"/>
              </a:spcBef>
              <a:buClrTx/>
              <a:buSzTx/>
              <a:buFontTx/>
              <a:buNone/>
              <a:defRPr sz="1800">
                <a:solidFill>
                  <a:srgbClr val="474233"/>
                </a:solidFill>
              </a:defRPr>
            </a:lvl2pPr>
            <a:lvl3pPr marL="0" indent="914400">
              <a:lnSpc>
                <a:spcPct val="100000"/>
              </a:lnSpc>
              <a:spcBef>
                <a:spcPts val="200"/>
              </a:spcBef>
              <a:buClrTx/>
              <a:buSzTx/>
              <a:buFontTx/>
              <a:buNone/>
              <a:defRPr sz="1800">
                <a:solidFill>
                  <a:srgbClr val="474233"/>
                </a:solidFill>
              </a:defRPr>
            </a:lvl3pPr>
            <a:lvl4pPr marL="0" indent="1371600">
              <a:lnSpc>
                <a:spcPct val="100000"/>
              </a:lnSpc>
              <a:spcBef>
                <a:spcPts val="200"/>
              </a:spcBef>
              <a:buClrTx/>
              <a:buSzTx/>
              <a:buFontTx/>
              <a:buNone/>
              <a:defRPr sz="1800">
                <a:solidFill>
                  <a:srgbClr val="474233"/>
                </a:solidFill>
              </a:defRPr>
            </a:lvl4pPr>
            <a:lvl5pPr marL="0" indent="1828800">
              <a:lnSpc>
                <a:spcPct val="100000"/>
              </a:lnSpc>
              <a:spcBef>
                <a:spcPts val="200"/>
              </a:spcBef>
              <a:buClrTx/>
              <a:buSzTx/>
              <a:buFontTx/>
              <a:buNone/>
              <a:defRPr sz="1800">
                <a:solidFill>
                  <a:srgbClr val="474233"/>
                </a:solidFill>
              </a:defRPr>
            </a:lvl5pPr>
          </a:lstStyle>
          <a:p>
            <a:r>
              <a:t>Body Level One</a:t>
            </a:r>
          </a:p>
          <a:p>
            <a:pPr lvl="1"/>
            <a:r>
              <a:t>Body Level Two</a:t>
            </a:r>
          </a:p>
          <a:p>
            <a:pPr lvl="2"/>
            <a:r>
              <a:t>Body Level Three</a:t>
            </a:r>
          </a:p>
          <a:p>
            <a:pPr lvl="3"/>
            <a:r>
              <a:t>Body Level Four</a:t>
            </a:r>
          </a:p>
          <a:p>
            <a:pPr lvl="4"/>
            <a:r>
              <a:t>Body Level Five</a:t>
            </a:r>
          </a:p>
        </p:txBody>
      </p:sp>
      <p:sp>
        <p:nvSpPr>
          <p:cNvPr id="35" name="Straight Connector 7"/>
          <p:cNvSpPr/>
          <p:nvPr/>
        </p:nvSpPr>
        <p:spPr>
          <a:xfrm flipV="1">
            <a:off x="8386842" y="5264105"/>
            <a:ext cx="1" cy="914401"/>
          </a:xfrm>
          <a:prstGeom prst="line">
            <a:avLst/>
          </a:prstGeom>
          <a:ln w="19050">
            <a:solidFill>
              <a:schemeClr val="accent3"/>
            </a:solidFill>
          </a:ln>
        </p:spPr>
        <p:txBody>
          <a:bodyPr lIns="45719" rIns="45719"/>
          <a:lstStyle/>
          <a:p>
            <a:endParaRP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3" name="Straight Connector 6"/>
          <p:cNvSpPr/>
          <p:nvPr/>
        </p:nvSpPr>
        <p:spPr>
          <a:xfrm flipV="1">
            <a:off x="762000" y="826323"/>
            <a:ext cx="1" cy="914401"/>
          </a:xfrm>
          <a:prstGeom prst="line">
            <a:avLst/>
          </a:prstGeom>
          <a:ln w="19050">
            <a:solidFill>
              <a:schemeClr val="accent2"/>
            </a:solidFill>
          </a:ln>
        </p:spPr>
        <p:txBody>
          <a:bodyPr lIns="45719" rIns="45719"/>
          <a:lstStyle/>
          <a:p>
            <a:endParaRPr/>
          </a:p>
        </p:txBody>
      </p:sp>
      <p:sp>
        <p:nvSpPr>
          <p:cNvPr id="44" name="Title Text"/>
          <p:cNvSpPr txBox="1">
            <a:spLocks noGrp="1"/>
          </p:cNvSpPr>
          <p:nvPr>
            <p:ph type="title"/>
          </p:nvPr>
        </p:nvSpPr>
        <p:spPr>
          <a:xfrm>
            <a:off x="1024127" y="585216"/>
            <a:ext cx="9720073" cy="1499617"/>
          </a:xfrm>
          <a:prstGeom prst="rect">
            <a:avLst/>
          </a:prstGeom>
        </p:spPr>
        <p:txBody>
          <a:bodyPr/>
          <a:lstStyle/>
          <a:p>
            <a:r>
              <a:t>Title Text</a:t>
            </a:r>
          </a:p>
        </p:txBody>
      </p:sp>
      <p:sp>
        <p:nvSpPr>
          <p:cNvPr id="45" name="Body Level One…"/>
          <p:cNvSpPr txBox="1">
            <a:spLocks noGrp="1"/>
          </p:cNvSpPr>
          <p:nvPr>
            <p:ph type="body" sz="half" idx="1"/>
          </p:nvPr>
        </p:nvSpPr>
        <p:spPr>
          <a:xfrm>
            <a:off x="1024127" y="2286000"/>
            <a:ext cx="4754881" cy="402336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3" name="Straight Connector 6"/>
          <p:cNvSpPr/>
          <p:nvPr/>
        </p:nvSpPr>
        <p:spPr>
          <a:xfrm flipV="1">
            <a:off x="762000" y="826323"/>
            <a:ext cx="1" cy="914401"/>
          </a:xfrm>
          <a:prstGeom prst="line">
            <a:avLst/>
          </a:prstGeom>
          <a:ln w="19050">
            <a:solidFill>
              <a:schemeClr val="accent2"/>
            </a:solidFill>
          </a:ln>
        </p:spPr>
        <p:txBody>
          <a:bodyPr lIns="45719" rIns="45719"/>
          <a:lstStyle/>
          <a:p>
            <a:endParaRPr/>
          </a:p>
        </p:txBody>
      </p:sp>
      <p:sp>
        <p:nvSpPr>
          <p:cNvPr id="54" name="Title Text"/>
          <p:cNvSpPr txBox="1">
            <a:spLocks noGrp="1"/>
          </p:cNvSpPr>
          <p:nvPr>
            <p:ph type="title"/>
          </p:nvPr>
        </p:nvSpPr>
        <p:spPr>
          <a:xfrm>
            <a:off x="1024127" y="585216"/>
            <a:ext cx="9720073" cy="1499617"/>
          </a:xfrm>
          <a:prstGeom prst="rect">
            <a:avLst/>
          </a:prstGeom>
        </p:spPr>
        <p:txBody>
          <a:bodyPr/>
          <a:lstStyle/>
          <a:p>
            <a:r>
              <a:t>Title Text</a:t>
            </a:r>
          </a:p>
        </p:txBody>
      </p:sp>
      <p:sp>
        <p:nvSpPr>
          <p:cNvPr id="55" name="Body Level One…"/>
          <p:cNvSpPr txBox="1">
            <a:spLocks noGrp="1"/>
          </p:cNvSpPr>
          <p:nvPr>
            <p:ph type="body" sz="quarter" idx="1"/>
          </p:nvPr>
        </p:nvSpPr>
        <p:spPr>
          <a:xfrm>
            <a:off x="1024127" y="2179635"/>
            <a:ext cx="4754881" cy="822961"/>
          </a:xfrm>
          <a:prstGeom prst="rect">
            <a:avLst/>
          </a:prstGeom>
        </p:spPr>
        <p:txBody>
          <a:bodyPr anchor="ctr"/>
          <a:lstStyle>
            <a:lvl1pPr marL="0" indent="0">
              <a:spcBef>
                <a:spcPts val="0"/>
              </a:spcBef>
              <a:buClrTx/>
              <a:buSzTx/>
              <a:buFontTx/>
              <a:buNone/>
              <a:defRPr sz="2300">
                <a:solidFill>
                  <a:srgbClr val="689C9A"/>
                </a:solidFill>
              </a:defRPr>
            </a:lvl1pPr>
            <a:lvl2pPr marL="0" indent="457200">
              <a:spcBef>
                <a:spcPts val="0"/>
              </a:spcBef>
              <a:buClrTx/>
              <a:buSzTx/>
              <a:buFontTx/>
              <a:buNone/>
              <a:defRPr sz="2300">
                <a:solidFill>
                  <a:srgbClr val="689C9A"/>
                </a:solidFill>
              </a:defRPr>
            </a:lvl2pPr>
            <a:lvl3pPr marL="0" indent="914400">
              <a:spcBef>
                <a:spcPts val="0"/>
              </a:spcBef>
              <a:buClrTx/>
              <a:buSzTx/>
              <a:buFontTx/>
              <a:buNone/>
              <a:defRPr sz="2300">
                <a:solidFill>
                  <a:srgbClr val="689C9A"/>
                </a:solidFill>
              </a:defRPr>
            </a:lvl3pPr>
            <a:lvl4pPr marL="0" indent="1371600">
              <a:spcBef>
                <a:spcPts val="0"/>
              </a:spcBef>
              <a:buClrTx/>
              <a:buSzTx/>
              <a:buFontTx/>
              <a:buNone/>
              <a:defRPr sz="2300">
                <a:solidFill>
                  <a:srgbClr val="689C9A"/>
                </a:solidFill>
              </a:defRPr>
            </a:lvl4pPr>
            <a:lvl5pPr marL="0" indent="1828800">
              <a:spcBef>
                <a:spcPts val="0"/>
              </a:spcBef>
              <a:buClrTx/>
              <a:buSzTx/>
              <a:buFontTx/>
              <a:buNone/>
              <a:defRPr sz="2300">
                <a:solidFill>
                  <a:srgbClr val="689C9A"/>
                </a:solidFill>
              </a:defRPr>
            </a:lvl5pPr>
          </a:lstStyle>
          <a:p>
            <a:r>
              <a:t>Body Level One</a:t>
            </a:r>
          </a:p>
          <a:p>
            <a:pPr lvl="1"/>
            <a:r>
              <a:t>Body Level Two</a:t>
            </a:r>
          </a:p>
          <a:p>
            <a:pPr lvl="2"/>
            <a:r>
              <a:t>Body Level Three</a:t>
            </a:r>
          </a:p>
          <a:p>
            <a:pPr lvl="3"/>
            <a:r>
              <a:t>Body Level Four</a:t>
            </a:r>
          </a:p>
          <a:p>
            <a:pPr lvl="4"/>
            <a:r>
              <a:t>Body Level Five</a:t>
            </a:r>
          </a:p>
        </p:txBody>
      </p:sp>
      <p:sp>
        <p:nvSpPr>
          <p:cNvPr id="56" name="Text Placeholder 4"/>
          <p:cNvSpPr>
            <a:spLocks noGrp="1"/>
          </p:cNvSpPr>
          <p:nvPr>
            <p:ph type="body" sz="quarter" idx="13"/>
          </p:nvPr>
        </p:nvSpPr>
        <p:spPr>
          <a:xfrm>
            <a:off x="5989320" y="2179635"/>
            <a:ext cx="4754880" cy="822961"/>
          </a:xfrm>
          <a:prstGeom prst="rect">
            <a:avLst/>
          </a:prstGeom>
        </p:spPr>
        <p:txBody>
          <a:bodyPr anchor="ctr"/>
          <a:lstStyle/>
          <a:p>
            <a:pPr marL="0" indent="0">
              <a:spcBef>
                <a:spcPts val="1800"/>
              </a:spcBef>
              <a:buClrTx/>
              <a:buSzTx/>
              <a:buFontTx/>
              <a:buNone/>
              <a:defRPr sz="2300">
                <a:solidFill>
                  <a:srgbClr val="689C9A"/>
                </a:solidFill>
              </a:defRPr>
            </a:pPr>
            <a:endParaRP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4" name="Straight Connector 6"/>
          <p:cNvSpPr/>
          <p:nvPr/>
        </p:nvSpPr>
        <p:spPr>
          <a:xfrm flipV="1">
            <a:off x="762000" y="826323"/>
            <a:ext cx="1" cy="914401"/>
          </a:xfrm>
          <a:prstGeom prst="line">
            <a:avLst/>
          </a:prstGeom>
          <a:ln w="19050">
            <a:solidFill>
              <a:schemeClr val="accent2"/>
            </a:solidFill>
          </a:ln>
        </p:spPr>
        <p:txBody>
          <a:bodyPr lIns="45719" rIns="45719"/>
          <a:lstStyle/>
          <a:p>
            <a:endParaRPr/>
          </a:p>
        </p:txBody>
      </p:sp>
      <p:sp>
        <p:nvSpPr>
          <p:cNvPr id="65" name="Title Text"/>
          <p:cNvSpPr txBox="1">
            <a:spLocks noGrp="1"/>
          </p:cNvSpPr>
          <p:nvPr>
            <p:ph type="title"/>
          </p:nvPr>
        </p:nvSpPr>
        <p:spPr>
          <a:xfrm>
            <a:off x="1024127" y="585216"/>
            <a:ext cx="9720073" cy="1499617"/>
          </a:xfrm>
          <a:prstGeom prst="rect">
            <a:avLst/>
          </a:prstGeom>
        </p:spPr>
        <p:txBody>
          <a:bodyPr/>
          <a:lstStyle/>
          <a:p>
            <a:r>
              <a:t>Title Text</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0" name="Straight Connector 6"/>
          <p:cNvSpPr/>
          <p:nvPr/>
        </p:nvSpPr>
        <p:spPr>
          <a:xfrm flipV="1">
            <a:off x="762000" y="826323"/>
            <a:ext cx="1" cy="914401"/>
          </a:xfrm>
          <a:prstGeom prst="line">
            <a:avLst/>
          </a:prstGeom>
          <a:ln w="19050">
            <a:solidFill>
              <a:schemeClr val="accent2"/>
            </a:solidFill>
          </a:ln>
        </p:spPr>
        <p:txBody>
          <a:bodyPr lIns="45719" rIns="45719"/>
          <a:lstStyle/>
          <a:p>
            <a:endParaRPr/>
          </a:p>
        </p:txBody>
      </p:sp>
      <p:sp>
        <p:nvSpPr>
          <p:cNvPr id="81" name="Title Text"/>
          <p:cNvSpPr txBox="1">
            <a:spLocks noGrp="1"/>
          </p:cNvSpPr>
          <p:nvPr>
            <p:ph type="title"/>
          </p:nvPr>
        </p:nvSpPr>
        <p:spPr>
          <a:xfrm>
            <a:off x="1024127" y="471509"/>
            <a:ext cx="4389122" cy="1737361"/>
          </a:xfrm>
          <a:prstGeom prst="rect">
            <a:avLst/>
          </a:prstGeom>
        </p:spPr>
        <p:txBody>
          <a:bodyPr/>
          <a:lstStyle>
            <a:lvl1pPr>
              <a:defRPr sz="4000"/>
            </a:lvl1pPr>
          </a:lstStyle>
          <a:p>
            <a:r>
              <a:t>Title Text</a:t>
            </a:r>
          </a:p>
        </p:txBody>
      </p:sp>
      <p:sp>
        <p:nvSpPr>
          <p:cNvPr id="82" name="Body Level One…"/>
          <p:cNvSpPr txBox="1">
            <a:spLocks noGrp="1"/>
          </p:cNvSpPr>
          <p:nvPr>
            <p:ph type="body" sz="half" idx="1"/>
          </p:nvPr>
        </p:nvSpPr>
        <p:spPr>
          <a:xfrm>
            <a:off x="5715000" y="822960"/>
            <a:ext cx="5678424" cy="5184648"/>
          </a:xfrm>
          <a:prstGeom prst="rect">
            <a:avLst/>
          </a:prstGeom>
        </p:spPr>
        <p:txBody>
          <a:bodyPr/>
          <a:lstStyle>
            <a:lvl1pPr>
              <a:defRPr sz="2400"/>
            </a:lvl1pPr>
            <a:lvl2pPr marL="292608" indent="-164592">
              <a:defRPr sz="2400"/>
            </a:lvl2pPr>
            <a:lvl3pPr marL="516636" indent="-205740">
              <a:defRPr sz="2400"/>
            </a:lvl3pPr>
            <a:lvl4pPr marL="662939" indent="-205739">
              <a:defRPr sz="2400"/>
            </a:lvl4pPr>
            <a:lvl5pPr marL="845819" indent="-205739">
              <a:defRPr sz="2400"/>
            </a:lvl5pPr>
          </a:lstStyle>
          <a:p>
            <a:r>
              <a:t>Body Level One</a:t>
            </a:r>
          </a:p>
          <a:p>
            <a:pPr lvl="1"/>
            <a:r>
              <a:t>Body Level Two</a:t>
            </a:r>
          </a:p>
          <a:p>
            <a:pPr lvl="2"/>
            <a:r>
              <a:t>Body Level Three</a:t>
            </a:r>
          </a:p>
          <a:p>
            <a:pPr lvl="3"/>
            <a:r>
              <a:t>Body Level Four</a:t>
            </a:r>
          </a:p>
          <a:p>
            <a:pPr lvl="4"/>
            <a:r>
              <a:t>Body Level Five</a:t>
            </a:r>
          </a:p>
        </p:txBody>
      </p:sp>
      <p:sp>
        <p:nvSpPr>
          <p:cNvPr id="83" name="Text Placeholder 3"/>
          <p:cNvSpPr>
            <a:spLocks noGrp="1"/>
          </p:cNvSpPr>
          <p:nvPr>
            <p:ph type="body" sz="quarter" idx="13"/>
          </p:nvPr>
        </p:nvSpPr>
        <p:spPr>
          <a:xfrm>
            <a:off x="1024127" y="2257506"/>
            <a:ext cx="4389122" cy="3762294"/>
          </a:xfrm>
          <a:prstGeom prst="rect">
            <a:avLst/>
          </a:prstGeom>
        </p:spPr>
        <p:txBody>
          <a:bodyPr/>
          <a:lstStyle/>
          <a:p>
            <a:pPr marL="0" indent="0">
              <a:lnSpc>
                <a:spcPct val="108000"/>
              </a:lnSpc>
              <a:spcBef>
                <a:spcPts val="600"/>
              </a:spcBef>
              <a:buClrTx/>
              <a:buSzTx/>
              <a:buFontTx/>
              <a:buNone/>
              <a:defRPr sz="1600"/>
            </a:pPr>
            <a:endParaRP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1" name="Title Text"/>
          <p:cNvSpPr txBox="1">
            <a:spLocks noGrp="1"/>
          </p:cNvSpPr>
          <p:nvPr>
            <p:ph type="title"/>
          </p:nvPr>
        </p:nvSpPr>
        <p:spPr>
          <a:xfrm>
            <a:off x="457200" y="4960137"/>
            <a:ext cx="7772400" cy="1463041"/>
          </a:xfrm>
          <a:prstGeom prst="rect">
            <a:avLst/>
          </a:prstGeom>
        </p:spPr>
        <p:txBody>
          <a:bodyPr/>
          <a:lstStyle>
            <a:lvl1pPr algn="r">
              <a:defRPr spc="200"/>
            </a:lvl1pPr>
          </a:lstStyle>
          <a:p>
            <a:r>
              <a:t>Title Text</a:t>
            </a:r>
          </a:p>
        </p:txBody>
      </p:sp>
      <p:sp>
        <p:nvSpPr>
          <p:cNvPr id="92" name="Picture Placeholder 2"/>
          <p:cNvSpPr>
            <a:spLocks noGrp="1"/>
          </p:cNvSpPr>
          <p:nvPr>
            <p:ph type="pic" idx="13"/>
          </p:nvPr>
        </p:nvSpPr>
        <p:spPr>
          <a:xfrm>
            <a:off x="0" y="-2"/>
            <a:ext cx="12188953" cy="4572001"/>
          </a:xfrm>
          <a:prstGeom prst="rect">
            <a:avLst/>
          </a:prstGeom>
        </p:spPr>
        <p:txBody>
          <a:bodyPr lIns="91439" rIns="91439">
            <a:noAutofit/>
          </a:bodyPr>
          <a:lstStyle/>
          <a:p>
            <a:endParaRPr/>
          </a:p>
        </p:txBody>
      </p:sp>
      <p:sp>
        <p:nvSpPr>
          <p:cNvPr id="93" name="Body Level One…"/>
          <p:cNvSpPr txBox="1">
            <a:spLocks noGrp="1"/>
          </p:cNvSpPr>
          <p:nvPr>
            <p:ph type="body" sz="quarter" idx="1"/>
          </p:nvPr>
        </p:nvSpPr>
        <p:spPr>
          <a:xfrm>
            <a:off x="8610600" y="4960137"/>
            <a:ext cx="3200400" cy="1463041"/>
          </a:xfrm>
          <a:prstGeom prst="rect">
            <a:avLst/>
          </a:prstGeom>
        </p:spPr>
        <p:txBody>
          <a:bodyPr anchor="ctr"/>
          <a:lstStyle>
            <a:lvl1pPr marL="0" indent="0">
              <a:lnSpc>
                <a:spcPct val="100000"/>
              </a:lnSpc>
              <a:spcBef>
                <a:spcPts val="200"/>
              </a:spcBef>
              <a:buClrTx/>
              <a:buSzTx/>
              <a:buFontTx/>
              <a:buNone/>
              <a:defRPr sz="1800">
                <a:solidFill>
                  <a:srgbClr val="474233"/>
                </a:solidFill>
              </a:defRPr>
            </a:lvl1pPr>
            <a:lvl2pPr marL="0" indent="457200">
              <a:lnSpc>
                <a:spcPct val="100000"/>
              </a:lnSpc>
              <a:spcBef>
                <a:spcPts val="200"/>
              </a:spcBef>
              <a:buClrTx/>
              <a:buSzTx/>
              <a:buFontTx/>
              <a:buNone/>
              <a:defRPr sz="1800">
                <a:solidFill>
                  <a:srgbClr val="474233"/>
                </a:solidFill>
              </a:defRPr>
            </a:lvl2pPr>
            <a:lvl3pPr marL="0" indent="914400">
              <a:lnSpc>
                <a:spcPct val="100000"/>
              </a:lnSpc>
              <a:spcBef>
                <a:spcPts val="200"/>
              </a:spcBef>
              <a:buClrTx/>
              <a:buSzTx/>
              <a:buFontTx/>
              <a:buNone/>
              <a:defRPr sz="1800">
                <a:solidFill>
                  <a:srgbClr val="474233"/>
                </a:solidFill>
              </a:defRPr>
            </a:lvl3pPr>
            <a:lvl4pPr marL="0" indent="1371600">
              <a:lnSpc>
                <a:spcPct val="100000"/>
              </a:lnSpc>
              <a:spcBef>
                <a:spcPts val="200"/>
              </a:spcBef>
              <a:buClrTx/>
              <a:buSzTx/>
              <a:buFontTx/>
              <a:buNone/>
              <a:defRPr sz="1800">
                <a:solidFill>
                  <a:srgbClr val="474233"/>
                </a:solidFill>
              </a:defRPr>
            </a:lvl4pPr>
            <a:lvl5pPr marL="0" indent="1828800">
              <a:lnSpc>
                <a:spcPct val="100000"/>
              </a:lnSpc>
              <a:spcBef>
                <a:spcPts val="200"/>
              </a:spcBef>
              <a:buClrTx/>
              <a:buSzTx/>
              <a:buFontTx/>
              <a:buNone/>
              <a:defRPr sz="1800">
                <a:solidFill>
                  <a:srgbClr val="474233"/>
                </a:solidFill>
              </a:defRPr>
            </a:lvl5pPr>
          </a:lstStyle>
          <a:p>
            <a:r>
              <a:t>Body Level One</a:t>
            </a:r>
          </a:p>
          <a:p>
            <a:pPr lvl="1"/>
            <a:r>
              <a:t>Body Level Two</a:t>
            </a:r>
          </a:p>
          <a:p>
            <a:pPr lvl="2"/>
            <a:r>
              <a:t>Body Level Three</a:t>
            </a:r>
          </a:p>
          <a:p>
            <a:pPr lvl="3"/>
            <a:r>
              <a:t>Body Level Four</a:t>
            </a:r>
          </a:p>
          <a:p>
            <a:pPr lvl="4"/>
            <a:r>
              <a:t>Body Level Five</a:t>
            </a:r>
          </a:p>
        </p:txBody>
      </p:sp>
      <p:sp>
        <p:nvSpPr>
          <p:cNvPr id="94" name="Straight Connector 8"/>
          <p:cNvSpPr/>
          <p:nvPr/>
        </p:nvSpPr>
        <p:spPr>
          <a:xfrm flipV="1">
            <a:off x="8386842" y="5264105"/>
            <a:ext cx="1" cy="914401"/>
          </a:xfrm>
          <a:prstGeom prst="line">
            <a:avLst/>
          </a:prstGeom>
          <a:ln w="19050">
            <a:solidFill>
              <a:schemeClr val="accent2"/>
            </a:solidFill>
          </a:ln>
        </p:spPr>
        <p:txBody>
          <a:bodyPr lIns="45719" rIns="45719"/>
          <a:lstStyle/>
          <a:p>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0837333" y="6492294"/>
            <a:ext cx="244288" cy="231141"/>
          </a:xfrm>
          <a:prstGeom prst="rect">
            <a:avLst/>
          </a:prstGeom>
          <a:ln w="12700">
            <a:miter lim="400000"/>
          </a:ln>
        </p:spPr>
        <p:txBody>
          <a:bodyPr wrap="none" lIns="45719" rIns="45719" anchor="ctr">
            <a:spAutoFit/>
          </a:bodyPr>
          <a:lstStyle>
            <a:lvl1pPr>
              <a:defRPr sz="1000">
                <a:solidFill>
                  <a:srgbClr val="474233"/>
                </a:solidFill>
                <a:latin typeface="Tw Cen MT Condensed"/>
                <a:ea typeface="Tw Cen MT Condensed"/>
                <a:cs typeface="Tw Cen MT Condensed"/>
                <a:sym typeface="Tw Cen MT Condensed"/>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transition spd="med"/>
  <p:txStyles>
    <p:titleStyle>
      <a:lvl1pPr marL="0" marR="0" indent="0" algn="l" defTabSz="914400" rtl="0" latinLnBrk="0">
        <a:lnSpc>
          <a:spcPct val="80000"/>
        </a:lnSpc>
        <a:spcBef>
          <a:spcPts val="0"/>
        </a:spcBef>
        <a:spcAft>
          <a:spcPts val="0"/>
        </a:spcAft>
        <a:buClrTx/>
        <a:buSzTx/>
        <a:buFontTx/>
        <a:buNone/>
        <a:tabLst/>
        <a:defRPr sz="5000" b="0" i="0" u="none" strike="noStrike" cap="all" spc="100" baseline="0">
          <a:ln>
            <a:noFill/>
          </a:ln>
          <a:solidFill>
            <a:srgbClr val="474233"/>
          </a:solidFill>
          <a:uFillTx/>
          <a:latin typeface="Tw Cen MT Condensed"/>
          <a:ea typeface="Tw Cen MT Condensed"/>
          <a:cs typeface="Tw Cen MT Condensed"/>
          <a:sym typeface="Tw Cen MT Condensed"/>
        </a:defRPr>
      </a:lvl1pPr>
      <a:lvl2pPr marL="0" marR="0" indent="0" algn="l" defTabSz="914400" rtl="0" latinLnBrk="0">
        <a:lnSpc>
          <a:spcPct val="80000"/>
        </a:lnSpc>
        <a:spcBef>
          <a:spcPts val="0"/>
        </a:spcBef>
        <a:spcAft>
          <a:spcPts val="0"/>
        </a:spcAft>
        <a:buClrTx/>
        <a:buSzTx/>
        <a:buFontTx/>
        <a:buNone/>
        <a:tabLst/>
        <a:defRPr sz="5000" b="0" i="0" u="none" strike="noStrike" cap="all" spc="100" baseline="0">
          <a:ln>
            <a:noFill/>
          </a:ln>
          <a:solidFill>
            <a:srgbClr val="474233"/>
          </a:solidFill>
          <a:uFillTx/>
          <a:latin typeface="Tw Cen MT Condensed"/>
          <a:ea typeface="Tw Cen MT Condensed"/>
          <a:cs typeface="Tw Cen MT Condensed"/>
          <a:sym typeface="Tw Cen MT Condensed"/>
        </a:defRPr>
      </a:lvl2pPr>
      <a:lvl3pPr marL="0" marR="0" indent="0" algn="l" defTabSz="914400" rtl="0" latinLnBrk="0">
        <a:lnSpc>
          <a:spcPct val="80000"/>
        </a:lnSpc>
        <a:spcBef>
          <a:spcPts val="0"/>
        </a:spcBef>
        <a:spcAft>
          <a:spcPts val="0"/>
        </a:spcAft>
        <a:buClrTx/>
        <a:buSzTx/>
        <a:buFontTx/>
        <a:buNone/>
        <a:tabLst/>
        <a:defRPr sz="5000" b="0" i="0" u="none" strike="noStrike" cap="all" spc="100" baseline="0">
          <a:ln>
            <a:noFill/>
          </a:ln>
          <a:solidFill>
            <a:srgbClr val="474233"/>
          </a:solidFill>
          <a:uFillTx/>
          <a:latin typeface="Tw Cen MT Condensed"/>
          <a:ea typeface="Tw Cen MT Condensed"/>
          <a:cs typeface="Tw Cen MT Condensed"/>
          <a:sym typeface="Tw Cen MT Condensed"/>
        </a:defRPr>
      </a:lvl3pPr>
      <a:lvl4pPr marL="0" marR="0" indent="0" algn="l" defTabSz="914400" rtl="0" latinLnBrk="0">
        <a:lnSpc>
          <a:spcPct val="80000"/>
        </a:lnSpc>
        <a:spcBef>
          <a:spcPts val="0"/>
        </a:spcBef>
        <a:spcAft>
          <a:spcPts val="0"/>
        </a:spcAft>
        <a:buClrTx/>
        <a:buSzTx/>
        <a:buFontTx/>
        <a:buNone/>
        <a:tabLst/>
        <a:defRPr sz="5000" b="0" i="0" u="none" strike="noStrike" cap="all" spc="100" baseline="0">
          <a:ln>
            <a:noFill/>
          </a:ln>
          <a:solidFill>
            <a:srgbClr val="474233"/>
          </a:solidFill>
          <a:uFillTx/>
          <a:latin typeface="Tw Cen MT Condensed"/>
          <a:ea typeface="Tw Cen MT Condensed"/>
          <a:cs typeface="Tw Cen MT Condensed"/>
          <a:sym typeface="Tw Cen MT Condensed"/>
        </a:defRPr>
      </a:lvl4pPr>
      <a:lvl5pPr marL="0" marR="0" indent="0" algn="l" defTabSz="914400" rtl="0" latinLnBrk="0">
        <a:lnSpc>
          <a:spcPct val="80000"/>
        </a:lnSpc>
        <a:spcBef>
          <a:spcPts val="0"/>
        </a:spcBef>
        <a:spcAft>
          <a:spcPts val="0"/>
        </a:spcAft>
        <a:buClrTx/>
        <a:buSzTx/>
        <a:buFontTx/>
        <a:buNone/>
        <a:tabLst/>
        <a:defRPr sz="5000" b="0" i="0" u="none" strike="noStrike" cap="all" spc="100" baseline="0">
          <a:ln>
            <a:noFill/>
          </a:ln>
          <a:solidFill>
            <a:srgbClr val="474233"/>
          </a:solidFill>
          <a:uFillTx/>
          <a:latin typeface="Tw Cen MT Condensed"/>
          <a:ea typeface="Tw Cen MT Condensed"/>
          <a:cs typeface="Tw Cen MT Condensed"/>
          <a:sym typeface="Tw Cen MT Condensed"/>
        </a:defRPr>
      </a:lvl5pPr>
      <a:lvl6pPr marL="0" marR="0" indent="0" algn="l" defTabSz="914400" rtl="0" latinLnBrk="0">
        <a:lnSpc>
          <a:spcPct val="80000"/>
        </a:lnSpc>
        <a:spcBef>
          <a:spcPts val="0"/>
        </a:spcBef>
        <a:spcAft>
          <a:spcPts val="0"/>
        </a:spcAft>
        <a:buClrTx/>
        <a:buSzTx/>
        <a:buFontTx/>
        <a:buNone/>
        <a:tabLst/>
        <a:defRPr sz="5000" b="0" i="0" u="none" strike="noStrike" cap="all" spc="100" baseline="0">
          <a:ln>
            <a:noFill/>
          </a:ln>
          <a:solidFill>
            <a:srgbClr val="474233"/>
          </a:solidFill>
          <a:uFillTx/>
          <a:latin typeface="Tw Cen MT Condensed"/>
          <a:ea typeface="Tw Cen MT Condensed"/>
          <a:cs typeface="Tw Cen MT Condensed"/>
          <a:sym typeface="Tw Cen MT Condensed"/>
        </a:defRPr>
      </a:lvl6pPr>
      <a:lvl7pPr marL="0" marR="0" indent="0" algn="l" defTabSz="914400" rtl="0" latinLnBrk="0">
        <a:lnSpc>
          <a:spcPct val="80000"/>
        </a:lnSpc>
        <a:spcBef>
          <a:spcPts val="0"/>
        </a:spcBef>
        <a:spcAft>
          <a:spcPts val="0"/>
        </a:spcAft>
        <a:buClrTx/>
        <a:buSzTx/>
        <a:buFontTx/>
        <a:buNone/>
        <a:tabLst/>
        <a:defRPr sz="5000" b="0" i="0" u="none" strike="noStrike" cap="all" spc="100" baseline="0">
          <a:ln>
            <a:noFill/>
          </a:ln>
          <a:solidFill>
            <a:srgbClr val="474233"/>
          </a:solidFill>
          <a:uFillTx/>
          <a:latin typeface="Tw Cen MT Condensed"/>
          <a:ea typeface="Tw Cen MT Condensed"/>
          <a:cs typeface="Tw Cen MT Condensed"/>
          <a:sym typeface="Tw Cen MT Condensed"/>
        </a:defRPr>
      </a:lvl7pPr>
      <a:lvl8pPr marL="0" marR="0" indent="0" algn="l" defTabSz="914400" rtl="0" latinLnBrk="0">
        <a:lnSpc>
          <a:spcPct val="80000"/>
        </a:lnSpc>
        <a:spcBef>
          <a:spcPts val="0"/>
        </a:spcBef>
        <a:spcAft>
          <a:spcPts val="0"/>
        </a:spcAft>
        <a:buClrTx/>
        <a:buSzTx/>
        <a:buFontTx/>
        <a:buNone/>
        <a:tabLst/>
        <a:defRPr sz="5000" b="0" i="0" u="none" strike="noStrike" cap="all" spc="100" baseline="0">
          <a:ln>
            <a:noFill/>
          </a:ln>
          <a:solidFill>
            <a:srgbClr val="474233"/>
          </a:solidFill>
          <a:uFillTx/>
          <a:latin typeface="Tw Cen MT Condensed"/>
          <a:ea typeface="Tw Cen MT Condensed"/>
          <a:cs typeface="Tw Cen MT Condensed"/>
          <a:sym typeface="Tw Cen MT Condensed"/>
        </a:defRPr>
      </a:lvl8pPr>
      <a:lvl9pPr marL="0" marR="0" indent="0" algn="l" defTabSz="914400" rtl="0" latinLnBrk="0">
        <a:lnSpc>
          <a:spcPct val="80000"/>
        </a:lnSpc>
        <a:spcBef>
          <a:spcPts val="0"/>
        </a:spcBef>
        <a:spcAft>
          <a:spcPts val="0"/>
        </a:spcAft>
        <a:buClrTx/>
        <a:buSzTx/>
        <a:buFontTx/>
        <a:buNone/>
        <a:tabLst/>
        <a:defRPr sz="5000" b="0" i="0" u="none" strike="noStrike" cap="all" spc="100" baseline="0">
          <a:ln>
            <a:noFill/>
          </a:ln>
          <a:solidFill>
            <a:srgbClr val="474233"/>
          </a:solidFill>
          <a:uFillTx/>
          <a:latin typeface="Tw Cen MT Condensed"/>
          <a:ea typeface="Tw Cen MT Condensed"/>
          <a:cs typeface="Tw Cen MT Condensed"/>
          <a:sym typeface="Tw Cen MT Condensed"/>
        </a:defRPr>
      </a:lvl9pPr>
    </p:titleStyle>
    <p:bodyStyle>
      <a:lvl1pPr marL="91439" marR="0" indent="-91439" algn="l" defTabSz="914400" rtl="0" latinLnBrk="0">
        <a:lnSpc>
          <a:spcPct val="90000"/>
        </a:lnSpc>
        <a:spcBef>
          <a:spcPts val="1200"/>
        </a:spcBef>
        <a:spcAft>
          <a:spcPts val="0"/>
        </a:spcAft>
        <a:buClr>
          <a:schemeClr val="accent2"/>
        </a:buClr>
        <a:buSzPct val="100000"/>
        <a:buFont typeface="Tw Cen MT"/>
        <a:buChar char=" "/>
        <a:tabLst/>
        <a:defRPr sz="2200" b="0" i="0" u="none" strike="noStrike" cap="none" spc="0" baseline="0">
          <a:ln>
            <a:noFill/>
          </a:ln>
          <a:solidFill>
            <a:srgbClr val="2E2B21"/>
          </a:solidFill>
          <a:uFillTx/>
          <a:latin typeface="+mj-lt"/>
          <a:ea typeface="+mj-ea"/>
          <a:cs typeface="+mj-cs"/>
          <a:sym typeface="Tw Cen MT"/>
        </a:defRPr>
      </a:lvl1pPr>
      <a:lvl2pPr marL="295655" marR="0" indent="-167639" algn="l" defTabSz="914400" rtl="0" latinLnBrk="0">
        <a:lnSpc>
          <a:spcPct val="90000"/>
        </a:lnSpc>
        <a:spcBef>
          <a:spcPts val="1200"/>
        </a:spcBef>
        <a:spcAft>
          <a:spcPts val="0"/>
        </a:spcAft>
        <a:buClr>
          <a:schemeClr val="accent2"/>
        </a:buClr>
        <a:buSzPct val="100000"/>
        <a:buFont typeface="Tw Cen MT"/>
        <a:buChar char=""/>
        <a:tabLst/>
        <a:defRPr sz="2200" b="0" i="0" u="none" strike="noStrike" cap="none" spc="0" baseline="0">
          <a:ln>
            <a:noFill/>
          </a:ln>
          <a:solidFill>
            <a:srgbClr val="2E2B21"/>
          </a:solidFill>
          <a:uFillTx/>
          <a:latin typeface="+mj-lt"/>
          <a:ea typeface="+mj-ea"/>
          <a:cs typeface="+mj-cs"/>
          <a:sym typeface="Tw Cen MT"/>
        </a:defRPr>
      </a:lvl2pPr>
      <a:lvl3pPr marL="526433" marR="0" indent="-215537" algn="l" defTabSz="914400" rtl="0" latinLnBrk="0">
        <a:lnSpc>
          <a:spcPct val="90000"/>
        </a:lnSpc>
        <a:spcBef>
          <a:spcPts val="1200"/>
        </a:spcBef>
        <a:spcAft>
          <a:spcPts val="0"/>
        </a:spcAft>
        <a:buClr>
          <a:schemeClr val="accent2"/>
        </a:buClr>
        <a:buSzPct val="100000"/>
        <a:buFont typeface="Tw Cen MT"/>
        <a:buChar char=""/>
        <a:tabLst/>
        <a:defRPr sz="2200" b="0" i="0" u="none" strike="noStrike" cap="none" spc="0" baseline="0">
          <a:ln>
            <a:noFill/>
          </a:ln>
          <a:solidFill>
            <a:srgbClr val="2E2B21"/>
          </a:solidFill>
          <a:uFillTx/>
          <a:latin typeface="+mj-lt"/>
          <a:ea typeface="+mj-ea"/>
          <a:cs typeface="+mj-cs"/>
          <a:sym typeface="Tw Cen MT"/>
        </a:defRPr>
      </a:lvl3pPr>
      <a:lvl4pPr marL="672737" marR="0" indent="-215537" algn="l" defTabSz="914400" rtl="0" latinLnBrk="0">
        <a:lnSpc>
          <a:spcPct val="90000"/>
        </a:lnSpc>
        <a:spcBef>
          <a:spcPts val="1200"/>
        </a:spcBef>
        <a:spcAft>
          <a:spcPts val="0"/>
        </a:spcAft>
        <a:buClr>
          <a:schemeClr val="accent2"/>
        </a:buClr>
        <a:buSzPct val="100000"/>
        <a:buFont typeface="Tw Cen MT"/>
        <a:buChar char=""/>
        <a:tabLst/>
        <a:defRPr sz="2200" b="0" i="0" u="none" strike="noStrike" cap="none" spc="0" baseline="0">
          <a:ln>
            <a:noFill/>
          </a:ln>
          <a:solidFill>
            <a:srgbClr val="2E2B21"/>
          </a:solidFill>
          <a:uFillTx/>
          <a:latin typeface="+mj-lt"/>
          <a:ea typeface="+mj-ea"/>
          <a:cs typeface="+mj-cs"/>
          <a:sym typeface="Tw Cen MT"/>
        </a:defRPr>
      </a:lvl4pPr>
      <a:lvl5pPr marL="855617" marR="0" indent="-215537" algn="l" defTabSz="914400" rtl="0" latinLnBrk="0">
        <a:lnSpc>
          <a:spcPct val="90000"/>
        </a:lnSpc>
        <a:spcBef>
          <a:spcPts val="1200"/>
        </a:spcBef>
        <a:spcAft>
          <a:spcPts val="0"/>
        </a:spcAft>
        <a:buClr>
          <a:schemeClr val="accent2"/>
        </a:buClr>
        <a:buSzPct val="100000"/>
        <a:buFont typeface="Tw Cen MT"/>
        <a:buChar char=""/>
        <a:tabLst/>
        <a:defRPr sz="2200" b="0" i="0" u="none" strike="noStrike" cap="none" spc="0" baseline="0">
          <a:ln>
            <a:noFill/>
          </a:ln>
          <a:solidFill>
            <a:srgbClr val="2E2B21"/>
          </a:solidFill>
          <a:uFillTx/>
          <a:latin typeface="+mj-lt"/>
          <a:ea typeface="+mj-ea"/>
          <a:cs typeface="+mj-cs"/>
          <a:sym typeface="Tw Cen MT"/>
        </a:defRPr>
      </a:lvl5pPr>
      <a:lvl6pPr marL="992777" marR="0" indent="-215537" algn="l" defTabSz="914400" rtl="0" latinLnBrk="0">
        <a:lnSpc>
          <a:spcPct val="90000"/>
        </a:lnSpc>
        <a:spcBef>
          <a:spcPts val="1200"/>
        </a:spcBef>
        <a:spcAft>
          <a:spcPts val="0"/>
        </a:spcAft>
        <a:buClr>
          <a:schemeClr val="accent2"/>
        </a:buClr>
        <a:buSzPct val="100000"/>
        <a:buFont typeface="Tw Cen MT"/>
        <a:buChar char=""/>
        <a:tabLst/>
        <a:defRPr sz="2200" b="0" i="0" u="none" strike="noStrike" cap="none" spc="0" baseline="0">
          <a:ln>
            <a:noFill/>
          </a:ln>
          <a:solidFill>
            <a:srgbClr val="2E2B21"/>
          </a:solidFill>
          <a:uFillTx/>
          <a:latin typeface="+mj-lt"/>
          <a:ea typeface="+mj-ea"/>
          <a:cs typeface="+mj-cs"/>
          <a:sym typeface="Tw Cen MT"/>
        </a:defRPr>
      </a:lvl6pPr>
      <a:lvl7pPr marL="1139081" marR="0" indent="-215537" algn="l" defTabSz="914400" rtl="0" latinLnBrk="0">
        <a:lnSpc>
          <a:spcPct val="90000"/>
        </a:lnSpc>
        <a:spcBef>
          <a:spcPts val="1200"/>
        </a:spcBef>
        <a:spcAft>
          <a:spcPts val="0"/>
        </a:spcAft>
        <a:buClr>
          <a:schemeClr val="accent2"/>
        </a:buClr>
        <a:buSzPct val="100000"/>
        <a:buFont typeface="Tw Cen MT"/>
        <a:buChar char=""/>
        <a:tabLst/>
        <a:defRPr sz="2200" b="0" i="0" u="none" strike="noStrike" cap="none" spc="0" baseline="0">
          <a:ln>
            <a:noFill/>
          </a:ln>
          <a:solidFill>
            <a:srgbClr val="2E2B21"/>
          </a:solidFill>
          <a:uFillTx/>
          <a:latin typeface="+mj-lt"/>
          <a:ea typeface="+mj-ea"/>
          <a:cs typeface="+mj-cs"/>
          <a:sym typeface="Tw Cen MT"/>
        </a:defRPr>
      </a:lvl7pPr>
      <a:lvl8pPr marL="1294529" marR="0" indent="-215537" algn="l" defTabSz="914400" rtl="0" latinLnBrk="0">
        <a:lnSpc>
          <a:spcPct val="90000"/>
        </a:lnSpc>
        <a:spcBef>
          <a:spcPts val="1200"/>
        </a:spcBef>
        <a:spcAft>
          <a:spcPts val="0"/>
        </a:spcAft>
        <a:buClr>
          <a:schemeClr val="accent2"/>
        </a:buClr>
        <a:buSzPct val="100000"/>
        <a:buFont typeface="Tw Cen MT"/>
        <a:buChar char=""/>
        <a:tabLst/>
        <a:defRPr sz="2200" b="0" i="0" u="none" strike="noStrike" cap="none" spc="0" baseline="0">
          <a:ln>
            <a:noFill/>
          </a:ln>
          <a:solidFill>
            <a:srgbClr val="2E2B21"/>
          </a:solidFill>
          <a:uFillTx/>
          <a:latin typeface="+mj-lt"/>
          <a:ea typeface="+mj-ea"/>
          <a:cs typeface="+mj-cs"/>
          <a:sym typeface="Tw Cen MT"/>
        </a:defRPr>
      </a:lvl8pPr>
      <a:lvl9pPr marL="1440833" marR="0" indent="-215537" algn="l" defTabSz="914400" rtl="0" latinLnBrk="0">
        <a:lnSpc>
          <a:spcPct val="90000"/>
        </a:lnSpc>
        <a:spcBef>
          <a:spcPts val="1200"/>
        </a:spcBef>
        <a:spcAft>
          <a:spcPts val="0"/>
        </a:spcAft>
        <a:buClr>
          <a:schemeClr val="accent2"/>
        </a:buClr>
        <a:buSzPct val="100000"/>
        <a:buFont typeface="Tw Cen MT"/>
        <a:buChar char=""/>
        <a:tabLst/>
        <a:defRPr sz="2200" b="0" i="0" u="none" strike="noStrike" cap="none" spc="0" baseline="0">
          <a:ln>
            <a:noFill/>
          </a:ln>
          <a:solidFill>
            <a:srgbClr val="2E2B21"/>
          </a:solidFill>
          <a:uFillTx/>
          <a:latin typeface="+mj-lt"/>
          <a:ea typeface="+mj-ea"/>
          <a:cs typeface="+mj-cs"/>
          <a:sym typeface="Tw Cen MT"/>
        </a:defRPr>
      </a:lvl9pPr>
    </p:bodyStyle>
    <p:otherStyle>
      <a:lvl1pPr marL="0" marR="0" indent="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Condensed"/>
        </a:defRPr>
      </a:lvl1pPr>
      <a:lvl2pPr marL="0" marR="0" indent="4572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Condensed"/>
        </a:defRPr>
      </a:lvl2pPr>
      <a:lvl3pPr marL="0" marR="0" indent="9144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Condensed"/>
        </a:defRPr>
      </a:lvl3pPr>
      <a:lvl4pPr marL="0" marR="0" indent="13716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Condensed"/>
        </a:defRPr>
      </a:lvl4pPr>
      <a:lvl5pPr marL="0" marR="0" indent="18288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Condensed"/>
        </a:defRPr>
      </a:lvl5pPr>
      <a:lvl6pPr marL="0" marR="0" indent="22860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Condensed"/>
        </a:defRPr>
      </a:lvl6pPr>
      <a:lvl7pPr marL="0" marR="0" indent="27432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Condensed"/>
        </a:defRPr>
      </a:lvl7pPr>
      <a:lvl8pPr marL="0" marR="0" indent="32004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Condensed"/>
        </a:defRPr>
      </a:lvl8pPr>
      <a:lvl9pPr marL="0" marR="0" indent="36576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Condensed"/>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0837333" y="6492294"/>
            <a:ext cx="244288" cy="231141"/>
          </a:xfrm>
          <a:prstGeom prst="rect">
            <a:avLst/>
          </a:prstGeom>
          <a:ln w="12700">
            <a:miter lim="400000"/>
          </a:ln>
        </p:spPr>
        <p:txBody>
          <a:bodyPr wrap="none" lIns="45719" rIns="45719" anchor="ctr">
            <a:spAutoFit/>
          </a:bodyPr>
          <a:lstStyle>
            <a:lvl1pPr>
              <a:defRPr sz="1000">
                <a:solidFill>
                  <a:srgbClr val="474233"/>
                </a:solidFill>
                <a:latin typeface="Tw Cen MT Condensed"/>
                <a:ea typeface="Tw Cen MT Condensed"/>
                <a:cs typeface="Tw Cen MT Condensed"/>
                <a:sym typeface="Tw Cen MT Condensed"/>
              </a:defRPr>
            </a:lvl1pPr>
          </a:lstStyle>
          <a:p>
            <a:fld id="{86CB4B4D-7CA3-9044-876B-883B54F8677D}" type="slidenum">
              <a:rPr/>
              <a:pPr/>
              <a:t>‹#›</a:t>
            </a:fld>
            <a:endParaRPr/>
          </a:p>
        </p:txBody>
      </p:sp>
    </p:spTree>
    <p:extLst>
      <p:ext uri="{BB962C8B-B14F-4D97-AF65-F5344CB8AC3E}">
        <p14:creationId xmlns:p14="http://schemas.microsoft.com/office/powerpoint/2010/main" val="2827670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txStyles>
    <p:titleStyle>
      <a:lvl1pPr marL="0" marR="0" indent="0" algn="l" defTabSz="914400" rtl="0" latinLnBrk="0">
        <a:lnSpc>
          <a:spcPct val="80000"/>
        </a:lnSpc>
        <a:spcBef>
          <a:spcPts val="0"/>
        </a:spcBef>
        <a:spcAft>
          <a:spcPts val="0"/>
        </a:spcAft>
        <a:buClrTx/>
        <a:buSzTx/>
        <a:buFontTx/>
        <a:buNone/>
        <a:tabLst/>
        <a:defRPr sz="5000" b="0" i="0" u="none" strike="noStrike" cap="all" spc="100" baseline="0">
          <a:ln>
            <a:noFill/>
          </a:ln>
          <a:solidFill>
            <a:srgbClr val="474233"/>
          </a:solidFill>
          <a:uFillTx/>
          <a:latin typeface="Tw Cen MT Condensed"/>
          <a:ea typeface="Tw Cen MT Condensed"/>
          <a:cs typeface="Tw Cen MT Condensed"/>
          <a:sym typeface="Tw Cen MT Condensed"/>
        </a:defRPr>
      </a:lvl1pPr>
      <a:lvl2pPr marL="0" marR="0" indent="0" algn="l" defTabSz="914400" rtl="0" latinLnBrk="0">
        <a:lnSpc>
          <a:spcPct val="80000"/>
        </a:lnSpc>
        <a:spcBef>
          <a:spcPts val="0"/>
        </a:spcBef>
        <a:spcAft>
          <a:spcPts val="0"/>
        </a:spcAft>
        <a:buClrTx/>
        <a:buSzTx/>
        <a:buFontTx/>
        <a:buNone/>
        <a:tabLst/>
        <a:defRPr sz="5000" b="0" i="0" u="none" strike="noStrike" cap="all" spc="100" baseline="0">
          <a:ln>
            <a:noFill/>
          </a:ln>
          <a:solidFill>
            <a:srgbClr val="474233"/>
          </a:solidFill>
          <a:uFillTx/>
          <a:latin typeface="Tw Cen MT Condensed"/>
          <a:ea typeface="Tw Cen MT Condensed"/>
          <a:cs typeface="Tw Cen MT Condensed"/>
          <a:sym typeface="Tw Cen MT Condensed"/>
        </a:defRPr>
      </a:lvl2pPr>
      <a:lvl3pPr marL="0" marR="0" indent="0" algn="l" defTabSz="914400" rtl="0" latinLnBrk="0">
        <a:lnSpc>
          <a:spcPct val="80000"/>
        </a:lnSpc>
        <a:spcBef>
          <a:spcPts val="0"/>
        </a:spcBef>
        <a:spcAft>
          <a:spcPts val="0"/>
        </a:spcAft>
        <a:buClrTx/>
        <a:buSzTx/>
        <a:buFontTx/>
        <a:buNone/>
        <a:tabLst/>
        <a:defRPr sz="5000" b="0" i="0" u="none" strike="noStrike" cap="all" spc="100" baseline="0">
          <a:ln>
            <a:noFill/>
          </a:ln>
          <a:solidFill>
            <a:srgbClr val="474233"/>
          </a:solidFill>
          <a:uFillTx/>
          <a:latin typeface="Tw Cen MT Condensed"/>
          <a:ea typeface="Tw Cen MT Condensed"/>
          <a:cs typeface="Tw Cen MT Condensed"/>
          <a:sym typeface="Tw Cen MT Condensed"/>
        </a:defRPr>
      </a:lvl3pPr>
      <a:lvl4pPr marL="0" marR="0" indent="0" algn="l" defTabSz="914400" rtl="0" latinLnBrk="0">
        <a:lnSpc>
          <a:spcPct val="80000"/>
        </a:lnSpc>
        <a:spcBef>
          <a:spcPts val="0"/>
        </a:spcBef>
        <a:spcAft>
          <a:spcPts val="0"/>
        </a:spcAft>
        <a:buClrTx/>
        <a:buSzTx/>
        <a:buFontTx/>
        <a:buNone/>
        <a:tabLst/>
        <a:defRPr sz="5000" b="0" i="0" u="none" strike="noStrike" cap="all" spc="100" baseline="0">
          <a:ln>
            <a:noFill/>
          </a:ln>
          <a:solidFill>
            <a:srgbClr val="474233"/>
          </a:solidFill>
          <a:uFillTx/>
          <a:latin typeface="Tw Cen MT Condensed"/>
          <a:ea typeface="Tw Cen MT Condensed"/>
          <a:cs typeface="Tw Cen MT Condensed"/>
          <a:sym typeface="Tw Cen MT Condensed"/>
        </a:defRPr>
      </a:lvl4pPr>
      <a:lvl5pPr marL="0" marR="0" indent="0" algn="l" defTabSz="914400" rtl="0" latinLnBrk="0">
        <a:lnSpc>
          <a:spcPct val="80000"/>
        </a:lnSpc>
        <a:spcBef>
          <a:spcPts val="0"/>
        </a:spcBef>
        <a:spcAft>
          <a:spcPts val="0"/>
        </a:spcAft>
        <a:buClrTx/>
        <a:buSzTx/>
        <a:buFontTx/>
        <a:buNone/>
        <a:tabLst/>
        <a:defRPr sz="5000" b="0" i="0" u="none" strike="noStrike" cap="all" spc="100" baseline="0">
          <a:ln>
            <a:noFill/>
          </a:ln>
          <a:solidFill>
            <a:srgbClr val="474233"/>
          </a:solidFill>
          <a:uFillTx/>
          <a:latin typeface="Tw Cen MT Condensed"/>
          <a:ea typeface="Tw Cen MT Condensed"/>
          <a:cs typeface="Tw Cen MT Condensed"/>
          <a:sym typeface="Tw Cen MT Condensed"/>
        </a:defRPr>
      </a:lvl5pPr>
      <a:lvl6pPr marL="0" marR="0" indent="0" algn="l" defTabSz="914400" rtl="0" latinLnBrk="0">
        <a:lnSpc>
          <a:spcPct val="80000"/>
        </a:lnSpc>
        <a:spcBef>
          <a:spcPts val="0"/>
        </a:spcBef>
        <a:spcAft>
          <a:spcPts val="0"/>
        </a:spcAft>
        <a:buClrTx/>
        <a:buSzTx/>
        <a:buFontTx/>
        <a:buNone/>
        <a:tabLst/>
        <a:defRPr sz="5000" b="0" i="0" u="none" strike="noStrike" cap="all" spc="100" baseline="0">
          <a:ln>
            <a:noFill/>
          </a:ln>
          <a:solidFill>
            <a:srgbClr val="474233"/>
          </a:solidFill>
          <a:uFillTx/>
          <a:latin typeface="Tw Cen MT Condensed"/>
          <a:ea typeface="Tw Cen MT Condensed"/>
          <a:cs typeface="Tw Cen MT Condensed"/>
          <a:sym typeface="Tw Cen MT Condensed"/>
        </a:defRPr>
      </a:lvl6pPr>
      <a:lvl7pPr marL="0" marR="0" indent="0" algn="l" defTabSz="914400" rtl="0" latinLnBrk="0">
        <a:lnSpc>
          <a:spcPct val="80000"/>
        </a:lnSpc>
        <a:spcBef>
          <a:spcPts val="0"/>
        </a:spcBef>
        <a:spcAft>
          <a:spcPts val="0"/>
        </a:spcAft>
        <a:buClrTx/>
        <a:buSzTx/>
        <a:buFontTx/>
        <a:buNone/>
        <a:tabLst/>
        <a:defRPr sz="5000" b="0" i="0" u="none" strike="noStrike" cap="all" spc="100" baseline="0">
          <a:ln>
            <a:noFill/>
          </a:ln>
          <a:solidFill>
            <a:srgbClr val="474233"/>
          </a:solidFill>
          <a:uFillTx/>
          <a:latin typeface="Tw Cen MT Condensed"/>
          <a:ea typeface="Tw Cen MT Condensed"/>
          <a:cs typeface="Tw Cen MT Condensed"/>
          <a:sym typeface="Tw Cen MT Condensed"/>
        </a:defRPr>
      </a:lvl7pPr>
      <a:lvl8pPr marL="0" marR="0" indent="0" algn="l" defTabSz="914400" rtl="0" latinLnBrk="0">
        <a:lnSpc>
          <a:spcPct val="80000"/>
        </a:lnSpc>
        <a:spcBef>
          <a:spcPts val="0"/>
        </a:spcBef>
        <a:spcAft>
          <a:spcPts val="0"/>
        </a:spcAft>
        <a:buClrTx/>
        <a:buSzTx/>
        <a:buFontTx/>
        <a:buNone/>
        <a:tabLst/>
        <a:defRPr sz="5000" b="0" i="0" u="none" strike="noStrike" cap="all" spc="100" baseline="0">
          <a:ln>
            <a:noFill/>
          </a:ln>
          <a:solidFill>
            <a:srgbClr val="474233"/>
          </a:solidFill>
          <a:uFillTx/>
          <a:latin typeface="Tw Cen MT Condensed"/>
          <a:ea typeface="Tw Cen MT Condensed"/>
          <a:cs typeface="Tw Cen MT Condensed"/>
          <a:sym typeface="Tw Cen MT Condensed"/>
        </a:defRPr>
      </a:lvl8pPr>
      <a:lvl9pPr marL="0" marR="0" indent="0" algn="l" defTabSz="914400" rtl="0" latinLnBrk="0">
        <a:lnSpc>
          <a:spcPct val="80000"/>
        </a:lnSpc>
        <a:spcBef>
          <a:spcPts val="0"/>
        </a:spcBef>
        <a:spcAft>
          <a:spcPts val="0"/>
        </a:spcAft>
        <a:buClrTx/>
        <a:buSzTx/>
        <a:buFontTx/>
        <a:buNone/>
        <a:tabLst/>
        <a:defRPr sz="5000" b="0" i="0" u="none" strike="noStrike" cap="all" spc="100" baseline="0">
          <a:ln>
            <a:noFill/>
          </a:ln>
          <a:solidFill>
            <a:srgbClr val="474233"/>
          </a:solidFill>
          <a:uFillTx/>
          <a:latin typeface="Tw Cen MT Condensed"/>
          <a:ea typeface="Tw Cen MT Condensed"/>
          <a:cs typeface="Tw Cen MT Condensed"/>
          <a:sym typeface="Tw Cen MT Condensed"/>
        </a:defRPr>
      </a:lvl9pPr>
    </p:titleStyle>
    <p:bodyStyle>
      <a:lvl1pPr marL="91439" marR="0" indent="-91439" algn="l" defTabSz="914400" rtl="0" latinLnBrk="0">
        <a:lnSpc>
          <a:spcPct val="90000"/>
        </a:lnSpc>
        <a:spcBef>
          <a:spcPts val="1200"/>
        </a:spcBef>
        <a:spcAft>
          <a:spcPts val="0"/>
        </a:spcAft>
        <a:buClr>
          <a:schemeClr val="accent2"/>
        </a:buClr>
        <a:buSzPct val="100000"/>
        <a:buFont typeface="Tw Cen MT"/>
        <a:buChar char=" "/>
        <a:tabLst/>
        <a:defRPr sz="2200" b="0" i="0" u="none" strike="noStrike" cap="none" spc="0" baseline="0">
          <a:ln>
            <a:noFill/>
          </a:ln>
          <a:solidFill>
            <a:srgbClr val="2E2B21"/>
          </a:solidFill>
          <a:uFillTx/>
          <a:latin typeface="+mj-lt"/>
          <a:ea typeface="+mj-ea"/>
          <a:cs typeface="+mj-cs"/>
          <a:sym typeface="Tw Cen MT"/>
        </a:defRPr>
      </a:lvl1pPr>
      <a:lvl2pPr marL="295655" marR="0" indent="-167639" algn="l" defTabSz="914400" rtl="0" latinLnBrk="0">
        <a:lnSpc>
          <a:spcPct val="90000"/>
        </a:lnSpc>
        <a:spcBef>
          <a:spcPts val="1200"/>
        </a:spcBef>
        <a:spcAft>
          <a:spcPts val="0"/>
        </a:spcAft>
        <a:buClr>
          <a:schemeClr val="accent2"/>
        </a:buClr>
        <a:buSzPct val="100000"/>
        <a:buFont typeface="Tw Cen MT"/>
        <a:buChar char=""/>
        <a:tabLst/>
        <a:defRPr sz="2200" b="0" i="0" u="none" strike="noStrike" cap="none" spc="0" baseline="0">
          <a:ln>
            <a:noFill/>
          </a:ln>
          <a:solidFill>
            <a:srgbClr val="2E2B21"/>
          </a:solidFill>
          <a:uFillTx/>
          <a:latin typeface="+mj-lt"/>
          <a:ea typeface="+mj-ea"/>
          <a:cs typeface="+mj-cs"/>
          <a:sym typeface="Tw Cen MT"/>
        </a:defRPr>
      </a:lvl2pPr>
      <a:lvl3pPr marL="526433" marR="0" indent="-215537" algn="l" defTabSz="914400" rtl="0" latinLnBrk="0">
        <a:lnSpc>
          <a:spcPct val="90000"/>
        </a:lnSpc>
        <a:spcBef>
          <a:spcPts val="1200"/>
        </a:spcBef>
        <a:spcAft>
          <a:spcPts val="0"/>
        </a:spcAft>
        <a:buClr>
          <a:schemeClr val="accent2"/>
        </a:buClr>
        <a:buSzPct val="100000"/>
        <a:buFont typeface="Tw Cen MT"/>
        <a:buChar char=""/>
        <a:tabLst/>
        <a:defRPr sz="2200" b="0" i="0" u="none" strike="noStrike" cap="none" spc="0" baseline="0">
          <a:ln>
            <a:noFill/>
          </a:ln>
          <a:solidFill>
            <a:srgbClr val="2E2B21"/>
          </a:solidFill>
          <a:uFillTx/>
          <a:latin typeface="+mj-lt"/>
          <a:ea typeface="+mj-ea"/>
          <a:cs typeface="+mj-cs"/>
          <a:sym typeface="Tw Cen MT"/>
        </a:defRPr>
      </a:lvl3pPr>
      <a:lvl4pPr marL="672737" marR="0" indent="-215537" algn="l" defTabSz="914400" rtl="0" latinLnBrk="0">
        <a:lnSpc>
          <a:spcPct val="90000"/>
        </a:lnSpc>
        <a:spcBef>
          <a:spcPts val="1200"/>
        </a:spcBef>
        <a:spcAft>
          <a:spcPts val="0"/>
        </a:spcAft>
        <a:buClr>
          <a:schemeClr val="accent2"/>
        </a:buClr>
        <a:buSzPct val="100000"/>
        <a:buFont typeface="Tw Cen MT"/>
        <a:buChar char=""/>
        <a:tabLst/>
        <a:defRPr sz="2200" b="0" i="0" u="none" strike="noStrike" cap="none" spc="0" baseline="0">
          <a:ln>
            <a:noFill/>
          </a:ln>
          <a:solidFill>
            <a:srgbClr val="2E2B21"/>
          </a:solidFill>
          <a:uFillTx/>
          <a:latin typeface="+mj-lt"/>
          <a:ea typeface="+mj-ea"/>
          <a:cs typeface="+mj-cs"/>
          <a:sym typeface="Tw Cen MT"/>
        </a:defRPr>
      </a:lvl4pPr>
      <a:lvl5pPr marL="855617" marR="0" indent="-215537" algn="l" defTabSz="914400" rtl="0" latinLnBrk="0">
        <a:lnSpc>
          <a:spcPct val="90000"/>
        </a:lnSpc>
        <a:spcBef>
          <a:spcPts val="1200"/>
        </a:spcBef>
        <a:spcAft>
          <a:spcPts val="0"/>
        </a:spcAft>
        <a:buClr>
          <a:schemeClr val="accent2"/>
        </a:buClr>
        <a:buSzPct val="100000"/>
        <a:buFont typeface="Tw Cen MT"/>
        <a:buChar char=""/>
        <a:tabLst/>
        <a:defRPr sz="2200" b="0" i="0" u="none" strike="noStrike" cap="none" spc="0" baseline="0">
          <a:ln>
            <a:noFill/>
          </a:ln>
          <a:solidFill>
            <a:srgbClr val="2E2B21"/>
          </a:solidFill>
          <a:uFillTx/>
          <a:latin typeface="+mj-lt"/>
          <a:ea typeface="+mj-ea"/>
          <a:cs typeface="+mj-cs"/>
          <a:sym typeface="Tw Cen MT"/>
        </a:defRPr>
      </a:lvl5pPr>
      <a:lvl6pPr marL="992777" marR="0" indent="-215537" algn="l" defTabSz="914400" rtl="0" latinLnBrk="0">
        <a:lnSpc>
          <a:spcPct val="90000"/>
        </a:lnSpc>
        <a:spcBef>
          <a:spcPts val="1200"/>
        </a:spcBef>
        <a:spcAft>
          <a:spcPts val="0"/>
        </a:spcAft>
        <a:buClr>
          <a:schemeClr val="accent2"/>
        </a:buClr>
        <a:buSzPct val="100000"/>
        <a:buFont typeface="Tw Cen MT"/>
        <a:buChar char=""/>
        <a:tabLst/>
        <a:defRPr sz="2200" b="0" i="0" u="none" strike="noStrike" cap="none" spc="0" baseline="0">
          <a:ln>
            <a:noFill/>
          </a:ln>
          <a:solidFill>
            <a:srgbClr val="2E2B21"/>
          </a:solidFill>
          <a:uFillTx/>
          <a:latin typeface="+mj-lt"/>
          <a:ea typeface="+mj-ea"/>
          <a:cs typeface="+mj-cs"/>
          <a:sym typeface="Tw Cen MT"/>
        </a:defRPr>
      </a:lvl6pPr>
      <a:lvl7pPr marL="1139081" marR="0" indent="-215537" algn="l" defTabSz="914400" rtl="0" latinLnBrk="0">
        <a:lnSpc>
          <a:spcPct val="90000"/>
        </a:lnSpc>
        <a:spcBef>
          <a:spcPts val="1200"/>
        </a:spcBef>
        <a:spcAft>
          <a:spcPts val="0"/>
        </a:spcAft>
        <a:buClr>
          <a:schemeClr val="accent2"/>
        </a:buClr>
        <a:buSzPct val="100000"/>
        <a:buFont typeface="Tw Cen MT"/>
        <a:buChar char=""/>
        <a:tabLst/>
        <a:defRPr sz="2200" b="0" i="0" u="none" strike="noStrike" cap="none" spc="0" baseline="0">
          <a:ln>
            <a:noFill/>
          </a:ln>
          <a:solidFill>
            <a:srgbClr val="2E2B21"/>
          </a:solidFill>
          <a:uFillTx/>
          <a:latin typeface="+mj-lt"/>
          <a:ea typeface="+mj-ea"/>
          <a:cs typeface="+mj-cs"/>
          <a:sym typeface="Tw Cen MT"/>
        </a:defRPr>
      </a:lvl7pPr>
      <a:lvl8pPr marL="1294529" marR="0" indent="-215537" algn="l" defTabSz="914400" rtl="0" latinLnBrk="0">
        <a:lnSpc>
          <a:spcPct val="90000"/>
        </a:lnSpc>
        <a:spcBef>
          <a:spcPts val="1200"/>
        </a:spcBef>
        <a:spcAft>
          <a:spcPts val="0"/>
        </a:spcAft>
        <a:buClr>
          <a:schemeClr val="accent2"/>
        </a:buClr>
        <a:buSzPct val="100000"/>
        <a:buFont typeface="Tw Cen MT"/>
        <a:buChar char=""/>
        <a:tabLst/>
        <a:defRPr sz="2200" b="0" i="0" u="none" strike="noStrike" cap="none" spc="0" baseline="0">
          <a:ln>
            <a:noFill/>
          </a:ln>
          <a:solidFill>
            <a:srgbClr val="2E2B21"/>
          </a:solidFill>
          <a:uFillTx/>
          <a:latin typeface="+mj-lt"/>
          <a:ea typeface="+mj-ea"/>
          <a:cs typeface="+mj-cs"/>
          <a:sym typeface="Tw Cen MT"/>
        </a:defRPr>
      </a:lvl8pPr>
      <a:lvl9pPr marL="1440833" marR="0" indent="-215537" algn="l" defTabSz="914400" rtl="0" latinLnBrk="0">
        <a:lnSpc>
          <a:spcPct val="90000"/>
        </a:lnSpc>
        <a:spcBef>
          <a:spcPts val="1200"/>
        </a:spcBef>
        <a:spcAft>
          <a:spcPts val="0"/>
        </a:spcAft>
        <a:buClr>
          <a:schemeClr val="accent2"/>
        </a:buClr>
        <a:buSzPct val="100000"/>
        <a:buFont typeface="Tw Cen MT"/>
        <a:buChar char=""/>
        <a:tabLst/>
        <a:defRPr sz="2200" b="0" i="0" u="none" strike="noStrike" cap="none" spc="0" baseline="0">
          <a:ln>
            <a:noFill/>
          </a:ln>
          <a:solidFill>
            <a:srgbClr val="2E2B21"/>
          </a:solidFill>
          <a:uFillTx/>
          <a:latin typeface="+mj-lt"/>
          <a:ea typeface="+mj-ea"/>
          <a:cs typeface="+mj-cs"/>
          <a:sym typeface="Tw Cen MT"/>
        </a:defRPr>
      </a:lvl9pPr>
    </p:bodyStyle>
    <p:otherStyle>
      <a:lvl1pPr marL="0" marR="0" indent="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Condensed"/>
        </a:defRPr>
      </a:lvl1pPr>
      <a:lvl2pPr marL="0" marR="0" indent="4572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Condensed"/>
        </a:defRPr>
      </a:lvl2pPr>
      <a:lvl3pPr marL="0" marR="0" indent="9144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Condensed"/>
        </a:defRPr>
      </a:lvl3pPr>
      <a:lvl4pPr marL="0" marR="0" indent="13716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Condensed"/>
        </a:defRPr>
      </a:lvl4pPr>
      <a:lvl5pPr marL="0" marR="0" indent="18288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Condensed"/>
        </a:defRPr>
      </a:lvl5pPr>
      <a:lvl6pPr marL="0" marR="0" indent="22860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Condensed"/>
        </a:defRPr>
      </a:lvl6pPr>
      <a:lvl7pPr marL="0" marR="0" indent="27432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Condensed"/>
        </a:defRPr>
      </a:lvl7pPr>
      <a:lvl8pPr marL="0" marR="0" indent="32004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Condensed"/>
        </a:defRPr>
      </a:lvl8pPr>
      <a:lvl9pPr marL="0" marR="0" indent="36576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Condensed"/>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leicesterunion.com/support" TargetMode="External"/><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4.emf"/><Relationship Id="rId4" Type="http://schemas.openxmlformats.org/officeDocument/2006/relationships/hyperlink" Target="http://www.leicesterunion.com/advice"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emf"/><Relationship Id="rId7"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leicesterunion.com/support/leicstalk" TargetMode="External"/><Relationship Id="rId5" Type="http://schemas.openxmlformats.org/officeDocument/2006/relationships/hyperlink" Target="http://www.leicesterunion/advice" TargetMode="External"/><Relationship Id="rId4" Type="http://schemas.openxmlformats.org/officeDocument/2006/relationships/hyperlink" Target="http://www.leicesterunion.com/leicestertalks" TargetMode="External"/><Relationship Id="rId9" Type="http://schemas.openxmlformats.org/officeDocument/2006/relationships/image" Target="../media/image4.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le.ac.uk/succeedinyourstudi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itle 1"/>
          <p:cNvSpPr txBox="1">
            <a:spLocks noGrp="1"/>
          </p:cNvSpPr>
          <p:nvPr>
            <p:ph type="title"/>
          </p:nvPr>
        </p:nvSpPr>
        <p:spPr>
          <a:prstGeom prst="rect">
            <a:avLst/>
          </a:prstGeom>
        </p:spPr>
        <p:txBody>
          <a:bodyPr/>
          <a:lstStyle/>
          <a:p>
            <a:r>
              <a:rPr lang="en-GB" sz="4400" spc="176" dirty="0">
                <a:latin typeface="+mj-lt"/>
              </a:rPr>
              <a:t>Student Support </a:t>
            </a:r>
            <a:r>
              <a:rPr lang="en-GB" sz="4400" spc="176" dirty="0" smtClean="0">
                <a:latin typeface="+mj-lt"/>
              </a:rPr>
              <a:t>workshop</a:t>
            </a:r>
            <a:endParaRPr dirty="0">
              <a:latin typeface="+mj-lt"/>
            </a:endParaRPr>
          </a:p>
        </p:txBody>
      </p:sp>
      <p:sp>
        <p:nvSpPr>
          <p:cNvPr id="125" name="Subtitle 2"/>
          <p:cNvSpPr txBox="1">
            <a:spLocks noGrp="1"/>
          </p:cNvSpPr>
          <p:nvPr>
            <p:ph type="body" sz="quarter" idx="1"/>
          </p:nvPr>
        </p:nvSpPr>
        <p:spPr>
          <a:prstGeom prst="rect">
            <a:avLst/>
          </a:prstGeom>
        </p:spPr>
        <p:txBody>
          <a:bodyPr/>
          <a:lstStyle/>
          <a:p>
            <a:r>
              <a:rPr lang="en-GB"/>
              <a:t>Informatics Y2</a:t>
            </a:r>
            <a:endParaRPr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6" name="Group"/>
          <p:cNvGrpSpPr/>
          <p:nvPr/>
        </p:nvGrpSpPr>
        <p:grpSpPr>
          <a:xfrm>
            <a:off x="1198476" y="1680734"/>
            <a:ext cx="9795048" cy="4460252"/>
            <a:chOff x="0" y="0"/>
            <a:chExt cx="9795046" cy="4460251"/>
          </a:xfrm>
        </p:grpSpPr>
        <p:sp>
          <p:nvSpPr>
            <p:cNvPr id="184" name="Oval"/>
            <p:cNvSpPr/>
            <p:nvPr/>
          </p:nvSpPr>
          <p:spPr>
            <a:xfrm>
              <a:off x="5752557" y="26431"/>
              <a:ext cx="2843086" cy="1081536"/>
            </a:xfrm>
            <a:prstGeom prst="ellipse">
              <a:avLst/>
            </a:prstGeom>
            <a:solidFill>
              <a:srgbClr val="FFFFFF"/>
            </a:solidFill>
            <a:ln w="25400" cap="flat">
              <a:solidFill>
                <a:schemeClr val="accent2">
                  <a:satOff val="-9067"/>
                  <a:lumOff val="-13568"/>
                </a:schemeClr>
              </a:solidFill>
              <a:prstDash val="solid"/>
              <a:miter lim="800000"/>
            </a:ln>
            <a:effectLst>
              <a:outerShdw blurRad="101600" dist="25400" dir="5400000" rotWithShape="0">
                <a:srgbClr val="000000">
                  <a:alpha val="75000"/>
                </a:srgbClr>
              </a:outerShdw>
            </a:effectLst>
          </p:spPr>
          <p:txBody>
            <a:bodyPr wrap="square" lIns="45719" tIns="45719" rIns="45719" bIns="45719" numCol="1" anchor="ctr">
              <a:noAutofit/>
            </a:bodyPr>
            <a:lstStyle/>
            <a:p>
              <a:pPr defTabSz="685800">
                <a:defRPr sz="1300">
                  <a:solidFill>
                    <a:srgbClr val="000000"/>
                  </a:solidFill>
                  <a:latin typeface="Calibri"/>
                  <a:ea typeface="Calibri"/>
                  <a:cs typeface="Calibri"/>
                  <a:sym typeface="Calibri"/>
                </a:defRPr>
              </a:pPr>
              <a:endParaRPr/>
            </a:p>
          </p:txBody>
        </p:sp>
        <p:sp>
          <p:nvSpPr>
            <p:cNvPr id="185" name="excited about…"/>
            <p:cNvSpPr txBox="1"/>
            <p:nvPr/>
          </p:nvSpPr>
          <p:spPr>
            <a:xfrm>
              <a:off x="6107358" y="199142"/>
              <a:ext cx="2133484" cy="946316"/>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9" tIns="45719" rIns="45719" bIns="45719" numCol="1" anchor="t">
              <a:noAutofit/>
            </a:bodyPr>
            <a:lstStyle/>
            <a:p>
              <a:pPr algn="ctr" defTabSz="685800">
                <a:defRPr sz="2000">
                  <a:solidFill>
                    <a:srgbClr val="000000"/>
                  </a:solidFill>
                  <a:latin typeface="Calibri"/>
                  <a:ea typeface="Calibri"/>
                  <a:cs typeface="Calibri"/>
                  <a:sym typeface="Calibri"/>
                </a:defRPr>
              </a:pPr>
              <a:r>
                <a:t>excited about</a:t>
              </a:r>
            </a:p>
            <a:p>
              <a:pPr algn="ctr" defTabSz="685800">
                <a:defRPr sz="2000">
                  <a:solidFill>
                    <a:srgbClr val="000000"/>
                  </a:solidFill>
                  <a:latin typeface="Calibri"/>
                  <a:ea typeface="Calibri"/>
                  <a:cs typeface="Calibri"/>
                  <a:sym typeface="Calibri"/>
                </a:defRPr>
              </a:pPr>
              <a:r>
                <a:t>the future</a:t>
              </a:r>
            </a:p>
            <a:p>
              <a:pPr algn="ctr" defTabSz="685800">
                <a:defRPr sz="2000">
                  <a:solidFill>
                    <a:srgbClr val="000000"/>
                  </a:solidFill>
                  <a:latin typeface="Calibri"/>
                  <a:ea typeface="Calibri"/>
                  <a:cs typeface="Calibri"/>
                  <a:sym typeface="Calibri"/>
                </a:defRPr>
              </a:pPr>
              <a:r>
                <a:t> </a:t>
              </a:r>
            </a:p>
          </p:txBody>
        </p:sp>
        <p:sp>
          <p:nvSpPr>
            <p:cNvPr id="186" name="Oval"/>
            <p:cNvSpPr/>
            <p:nvPr/>
          </p:nvSpPr>
          <p:spPr>
            <a:xfrm>
              <a:off x="6617981" y="1888536"/>
              <a:ext cx="2334696" cy="928469"/>
            </a:xfrm>
            <a:prstGeom prst="ellipse">
              <a:avLst/>
            </a:prstGeom>
            <a:solidFill>
              <a:srgbClr val="FFFFFF"/>
            </a:solidFill>
            <a:ln w="25400" cap="flat">
              <a:solidFill>
                <a:schemeClr val="accent2">
                  <a:satOff val="-9067"/>
                  <a:lumOff val="-13568"/>
                </a:schemeClr>
              </a:solidFill>
              <a:prstDash val="solid"/>
              <a:miter lim="800000"/>
            </a:ln>
            <a:effectLst>
              <a:outerShdw blurRad="101600" dist="25400" dir="5400000" rotWithShape="0">
                <a:srgbClr val="000000">
                  <a:alpha val="75000"/>
                </a:srgbClr>
              </a:outerShdw>
            </a:effectLst>
          </p:spPr>
          <p:txBody>
            <a:bodyPr wrap="square" lIns="45719" tIns="45719" rIns="45719" bIns="45719" numCol="1" anchor="ctr">
              <a:noAutofit/>
            </a:bodyPr>
            <a:lstStyle/>
            <a:p>
              <a:pPr defTabSz="685800">
                <a:defRPr sz="1300">
                  <a:solidFill>
                    <a:srgbClr val="000000"/>
                  </a:solidFill>
                  <a:latin typeface="Calibri"/>
                  <a:ea typeface="Calibri"/>
                  <a:cs typeface="Calibri"/>
                  <a:sym typeface="Calibri"/>
                </a:defRPr>
              </a:pPr>
              <a:endParaRPr/>
            </a:p>
          </p:txBody>
        </p:sp>
        <p:sp>
          <p:nvSpPr>
            <p:cNvPr id="187" name="proud of…"/>
            <p:cNvSpPr txBox="1"/>
            <p:nvPr/>
          </p:nvSpPr>
          <p:spPr>
            <a:xfrm>
              <a:off x="6718587" y="2015645"/>
              <a:ext cx="2133484" cy="946317"/>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9" tIns="45719" rIns="45719" bIns="45719" numCol="1" anchor="t">
              <a:noAutofit/>
            </a:bodyPr>
            <a:lstStyle/>
            <a:p>
              <a:pPr algn="ctr" defTabSz="685800">
                <a:defRPr sz="2000">
                  <a:solidFill>
                    <a:srgbClr val="000000"/>
                  </a:solidFill>
                  <a:latin typeface="Calibri"/>
                  <a:ea typeface="Calibri"/>
                  <a:cs typeface="Calibri"/>
                  <a:sym typeface="Calibri"/>
                </a:defRPr>
              </a:pPr>
              <a:r>
                <a:t>proud of</a:t>
              </a:r>
            </a:p>
            <a:p>
              <a:pPr algn="ctr" defTabSz="685800">
                <a:defRPr sz="2000">
                  <a:solidFill>
                    <a:srgbClr val="000000"/>
                  </a:solidFill>
                  <a:latin typeface="Calibri"/>
                  <a:ea typeface="Calibri"/>
                  <a:cs typeface="Calibri"/>
                  <a:sym typeface="Calibri"/>
                </a:defRPr>
              </a:pPr>
              <a:r>
                <a:t>myself</a:t>
              </a:r>
            </a:p>
            <a:p>
              <a:pPr algn="ctr" defTabSz="685800">
                <a:defRPr sz="2000">
                  <a:solidFill>
                    <a:srgbClr val="000000"/>
                  </a:solidFill>
                  <a:latin typeface="Calibri"/>
                  <a:ea typeface="Calibri"/>
                  <a:cs typeface="Calibri"/>
                  <a:sym typeface="Calibri"/>
                </a:defRPr>
              </a:pPr>
              <a:r>
                <a:t> </a:t>
              </a:r>
            </a:p>
          </p:txBody>
        </p:sp>
        <p:sp>
          <p:nvSpPr>
            <p:cNvPr id="188" name="Oval"/>
            <p:cNvSpPr/>
            <p:nvPr/>
          </p:nvSpPr>
          <p:spPr>
            <a:xfrm>
              <a:off x="3559273" y="227492"/>
              <a:ext cx="1977565" cy="846692"/>
            </a:xfrm>
            <a:prstGeom prst="ellipse">
              <a:avLst/>
            </a:prstGeom>
            <a:solidFill>
              <a:srgbClr val="FFFFFF"/>
            </a:solidFill>
            <a:ln w="25400" cap="flat">
              <a:solidFill>
                <a:schemeClr val="accent2">
                  <a:satOff val="-9067"/>
                  <a:lumOff val="-13568"/>
                </a:schemeClr>
              </a:solidFill>
              <a:prstDash val="solid"/>
              <a:miter lim="800000"/>
            </a:ln>
            <a:effectLst>
              <a:outerShdw blurRad="101600" dist="25400" dir="5400000" rotWithShape="0">
                <a:srgbClr val="000000">
                  <a:alpha val="75000"/>
                </a:srgbClr>
              </a:outerShdw>
            </a:effectLst>
          </p:spPr>
          <p:txBody>
            <a:bodyPr wrap="square" lIns="45719" tIns="45719" rIns="45719" bIns="45719" numCol="1" anchor="ctr">
              <a:noAutofit/>
            </a:bodyPr>
            <a:lstStyle/>
            <a:p>
              <a:pPr defTabSz="685800">
                <a:defRPr sz="1300">
                  <a:solidFill>
                    <a:srgbClr val="000000"/>
                  </a:solidFill>
                  <a:latin typeface="Calibri"/>
                  <a:ea typeface="Calibri"/>
                  <a:cs typeface="Calibri"/>
                  <a:sym typeface="Calibri"/>
                </a:defRPr>
              </a:pPr>
              <a:endParaRPr/>
            </a:p>
          </p:txBody>
        </p:sp>
        <p:sp>
          <p:nvSpPr>
            <p:cNvPr id="189" name="empowered"/>
            <p:cNvSpPr txBox="1"/>
            <p:nvPr/>
          </p:nvSpPr>
          <p:spPr>
            <a:xfrm>
              <a:off x="3481313" y="417250"/>
              <a:ext cx="2133484" cy="946316"/>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9" tIns="45719" rIns="45719" bIns="45719" numCol="1" anchor="t">
              <a:noAutofit/>
            </a:bodyPr>
            <a:lstStyle/>
            <a:p>
              <a:pPr algn="ctr" defTabSz="685800">
                <a:defRPr sz="2000">
                  <a:solidFill>
                    <a:srgbClr val="000000"/>
                  </a:solidFill>
                  <a:latin typeface="Calibri"/>
                  <a:ea typeface="Calibri"/>
                  <a:cs typeface="Calibri"/>
                  <a:sym typeface="Calibri"/>
                </a:defRPr>
              </a:pPr>
              <a:r>
                <a:t>empowered</a:t>
              </a:r>
            </a:p>
            <a:p>
              <a:pPr algn="ctr" defTabSz="685800">
                <a:defRPr sz="2000">
                  <a:solidFill>
                    <a:srgbClr val="000000"/>
                  </a:solidFill>
                  <a:latin typeface="Calibri"/>
                  <a:ea typeface="Calibri"/>
                  <a:cs typeface="Calibri"/>
                  <a:sym typeface="Calibri"/>
                </a:defRPr>
              </a:pPr>
              <a:endParaRPr/>
            </a:p>
            <a:p>
              <a:pPr algn="ctr" defTabSz="685800">
                <a:defRPr sz="2000">
                  <a:solidFill>
                    <a:srgbClr val="000000"/>
                  </a:solidFill>
                  <a:latin typeface="Calibri"/>
                  <a:ea typeface="Calibri"/>
                  <a:cs typeface="Calibri"/>
                  <a:sym typeface="Calibri"/>
                </a:defRPr>
              </a:pPr>
              <a:r>
                <a:t> </a:t>
              </a:r>
            </a:p>
          </p:txBody>
        </p:sp>
        <p:sp>
          <p:nvSpPr>
            <p:cNvPr id="190" name="Oval"/>
            <p:cNvSpPr/>
            <p:nvPr/>
          </p:nvSpPr>
          <p:spPr>
            <a:xfrm>
              <a:off x="4105161" y="2166691"/>
              <a:ext cx="2412633" cy="1240459"/>
            </a:xfrm>
            <a:prstGeom prst="ellipse">
              <a:avLst/>
            </a:prstGeom>
            <a:solidFill>
              <a:srgbClr val="FFFFFF"/>
            </a:solidFill>
            <a:ln w="25400" cap="flat">
              <a:solidFill>
                <a:schemeClr val="accent2">
                  <a:satOff val="-9067"/>
                  <a:lumOff val="-13568"/>
                </a:schemeClr>
              </a:solidFill>
              <a:prstDash val="solid"/>
              <a:miter lim="800000"/>
            </a:ln>
            <a:effectLst>
              <a:outerShdw blurRad="101600" dist="25400" dir="5400000" rotWithShape="0">
                <a:srgbClr val="000000">
                  <a:alpha val="75000"/>
                </a:srgbClr>
              </a:outerShdw>
            </a:effectLst>
          </p:spPr>
          <p:txBody>
            <a:bodyPr wrap="square" lIns="45719" tIns="45719" rIns="45719" bIns="45719" numCol="1" anchor="ctr">
              <a:noAutofit/>
            </a:bodyPr>
            <a:lstStyle/>
            <a:p>
              <a:pPr defTabSz="685800">
                <a:defRPr sz="1300">
                  <a:solidFill>
                    <a:srgbClr val="000000"/>
                  </a:solidFill>
                  <a:latin typeface="Calibri"/>
                  <a:ea typeface="Calibri"/>
                  <a:cs typeface="Calibri"/>
                  <a:sym typeface="Calibri"/>
                </a:defRPr>
              </a:pPr>
              <a:endParaRPr/>
            </a:p>
          </p:txBody>
        </p:sp>
        <p:sp>
          <p:nvSpPr>
            <p:cNvPr id="191" name="achieving…"/>
            <p:cNvSpPr txBox="1"/>
            <p:nvPr/>
          </p:nvSpPr>
          <p:spPr>
            <a:xfrm>
              <a:off x="4244735" y="2285107"/>
              <a:ext cx="2133485" cy="1233078"/>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9" tIns="45719" rIns="45719" bIns="45719" numCol="1" anchor="t">
              <a:noAutofit/>
            </a:bodyPr>
            <a:lstStyle/>
            <a:p>
              <a:pPr algn="ctr" defTabSz="685800">
                <a:defRPr sz="2000">
                  <a:solidFill>
                    <a:srgbClr val="000000"/>
                  </a:solidFill>
                  <a:latin typeface="Calibri"/>
                  <a:ea typeface="Calibri"/>
                  <a:cs typeface="Calibri"/>
                  <a:sym typeface="Calibri"/>
                </a:defRPr>
              </a:pPr>
              <a:r>
                <a:t>achieving </a:t>
              </a:r>
            </a:p>
            <a:p>
              <a:pPr algn="ctr" defTabSz="685800">
                <a:defRPr sz="2000">
                  <a:solidFill>
                    <a:srgbClr val="000000"/>
                  </a:solidFill>
                  <a:latin typeface="Calibri"/>
                  <a:ea typeface="Calibri"/>
                  <a:cs typeface="Calibri"/>
                  <a:sym typeface="Calibri"/>
                </a:defRPr>
              </a:pPr>
              <a:r>
                <a:t>something</a:t>
              </a:r>
            </a:p>
            <a:p>
              <a:pPr algn="ctr" defTabSz="685800">
                <a:defRPr sz="2000">
                  <a:solidFill>
                    <a:srgbClr val="000000"/>
                  </a:solidFill>
                  <a:latin typeface="Calibri"/>
                  <a:ea typeface="Calibri"/>
                  <a:cs typeface="Calibri"/>
                  <a:sym typeface="Calibri"/>
                </a:defRPr>
              </a:pPr>
              <a:r>
                <a:t>important</a:t>
              </a:r>
            </a:p>
            <a:p>
              <a:pPr algn="ctr" defTabSz="685800">
                <a:defRPr sz="2000">
                  <a:solidFill>
                    <a:srgbClr val="000000"/>
                  </a:solidFill>
                  <a:latin typeface="Calibri"/>
                  <a:ea typeface="Calibri"/>
                  <a:cs typeface="Calibri"/>
                  <a:sym typeface="Calibri"/>
                </a:defRPr>
              </a:pPr>
              <a:r>
                <a:t> </a:t>
              </a:r>
            </a:p>
          </p:txBody>
        </p:sp>
        <p:sp>
          <p:nvSpPr>
            <p:cNvPr id="192" name="Oval"/>
            <p:cNvSpPr/>
            <p:nvPr/>
          </p:nvSpPr>
          <p:spPr>
            <a:xfrm>
              <a:off x="6719964" y="2999945"/>
              <a:ext cx="1680965" cy="454266"/>
            </a:xfrm>
            <a:prstGeom prst="ellipse">
              <a:avLst/>
            </a:prstGeom>
            <a:solidFill>
              <a:srgbClr val="FFFFFF"/>
            </a:solidFill>
            <a:ln w="25400" cap="flat">
              <a:solidFill>
                <a:schemeClr val="accent2">
                  <a:satOff val="-9067"/>
                  <a:lumOff val="-13568"/>
                </a:schemeClr>
              </a:solidFill>
              <a:prstDash val="solid"/>
              <a:miter lim="800000"/>
            </a:ln>
            <a:effectLst>
              <a:outerShdw blurRad="101600" dist="25400" dir="5400000" rotWithShape="0">
                <a:srgbClr val="000000">
                  <a:alpha val="75000"/>
                </a:srgbClr>
              </a:outerShdw>
            </a:effectLst>
          </p:spPr>
          <p:txBody>
            <a:bodyPr wrap="square" lIns="45719" tIns="45719" rIns="45719" bIns="45719" numCol="1" anchor="ctr">
              <a:noAutofit/>
            </a:bodyPr>
            <a:lstStyle/>
            <a:p>
              <a:pPr defTabSz="685800">
                <a:defRPr sz="1300">
                  <a:solidFill>
                    <a:srgbClr val="000000"/>
                  </a:solidFill>
                  <a:latin typeface="Calibri"/>
                  <a:ea typeface="Calibri"/>
                  <a:cs typeface="Calibri"/>
                  <a:sym typeface="Calibri"/>
                </a:defRPr>
              </a:pPr>
              <a:endParaRPr/>
            </a:p>
          </p:txBody>
        </p:sp>
        <p:sp>
          <p:nvSpPr>
            <p:cNvPr id="193" name="anxious"/>
            <p:cNvSpPr txBox="1"/>
            <p:nvPr/>
          </p:nvSpPr>
          <p:spPr>
            <a:xfrm>
              <a:off x="6481294" y="3021074"/>
              <a:ext cx="2133484" cy="946316"/>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9" tIns="45719" rIns="45719" bIns="45719" numCol="1" anchor="t">
              <a:noAutofit/>
            </a:bodyPr>
            <a:lstStyle/>
            <a:p>
              <a:pPr algn="ctr" defTabSz="685800">
                <a:defRPr sz="2000">
                  <a:solidFill>
                    <a:srgbClr val="000000"/>
                  </a:solidFill>
                  <a:latin typeface="Calibri"/>
                  <a:ea typeface="Calibri"/>
                  <a:cs typeface="Calibri"/>
                  <a:sym typeface="Calibri"/>
                </a:defRPr>
              </a:pPr>
              <a:r>
                <a:t>anxious</a:t>
              </a:r>
            </a:p>
            <a:p>
              <a:pPr algn="ctr" defTabSz="685800">
                <a:defRPr sz="2000">
                  <a:solidFill>
                    <a:srgbClr val="000000"/>
                  </a:solidFill>
                  <a:latin typeface="Calibri"/>
                  <a:ea typeface="Calibri"/>
                  <a:cs typeface="Calibri"/>
                  <a:sym typeface="Calibri"/>
                </a:defRPr>
              </a:pPr>
              <a:endParaRPr/>
            </a:p>
            <a:p>
              <a:pPr algn="ctr" defTabSz="685800">
                <a:defRPr sz="2000">
                  <a:solidFill>
                    <a:srgbClr val="000000"/>
                  </a:solidFill>
                  <a:latin typeface="Calibri"/>
                  <a:ea typeface="Calibri"/>
                  <a:cs typeface="Calibri"/>
                  <a:sym typeface="Calibri"/>
                </a:defRPr>
              </a:pPr>
              <a:r>
                <a:t> </a:t>
              </a:r>
            </a:p>
          </p:txBody>
        </p:sp>
        <p:sp>
          <p:nvSpPr>
            <p:cNvPr id="194" name="Oval"/>
            <p:cNvSpPr/>
            <p:nvPr/>
          </p:nvSpPr>
          <p:spPr>
            <a:xfrm>
              <a:off x="4102140" y="3537832"/>
              <a:ext cx="2850822" cy="922420"/>
            </a:xfrm>
            <a:prstGeom prst="ellipse">
              <a:avLst/>
            </a:prstGeom>
            <a:solidFill>
              <a:srgbClr val="FFFFFF"/>
            </a:solidFill>
            <a:ln w="25400" cap="flat">
              <a:solidFill>
                <a:schemeClr val="accent2">
                  <a:satOff val="-9067"/>
                  <a:lumOff val="-13568"/>
                </a:schemeClr>
              </a:solidFill>
              <a:prstDash val="solid"/>
              <a:miter lim="800000"/>
            </a:ln>
            <a:effectLst>
              <a:outerShdw blurRad="101600" dist="25400" dir="5400000" rotWithShape="0">
                <a:srgbClr val="000000">
                  <a:alpha val="75000"/>
                </a:srgbClr>
              </a:outerShdw>
            </a:effectLst>
          </p:spPr>
          <p:txBody>
            <a:bodyPr wrap="square" lIns="45719" tIns="45719" rIns="45719" bIns="45719" numCol="1" anchor="ctr">
              <a:noAutofit/>
            </a:bodyPr>
            <a:lstStyle/>
            <a:p>
              <a:pPr defTabSz="685800">
                <a:defRPr sz="1300">
                  <a:solidFill>
                    <a:srgbClr val="000000"/>
                  </a:solidFill>
                  <a:latin typeface="Calibri"/>
                  <a:ea typeface="Calibri"/>
                  <a:cs typeface="Calibri"/>
                  <a:sym typeface="Calibri"/>
                </a:defRPr>
              </a:pPr>
              <a:endParaRPr/>
            </a:p>
          </p:txBody>
        </p:sp>
        <p:sp>
          <p:nvSpPr>
            <p:cNvPr id="195" name="worried about…"/>
            <p:cNvSpPr txBox="1"/>
            <p:nvPr/>
          </p:nvSpPr>
          <p:spPr>
            <a:xfrm>
              <a:off x="3802136" y="3658722"/>
              <a:ext cx="3428167" cy="734551"/>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9" tIns="45719" rIns="45719" bIns="45719" numCol="1" anchor="t">
              <a:noAutofit/>
            </a:bodyPr>
            <a:lstStyle/>
            <a:p>
              <a:pPr algn="ctr" defTabSz="685800">
                <a:defRPr sz="2000">
                  <a:solidFill>
                    <a:srgbClr val="000000"/>
                  </a:solidFill>
                  <a:latin typeface="Calibri"/>
                  <a:ea typeface="Calibri"/>
                  <a:cs typeface="Calibri"/>
                  <a:sym typeface="Calibri"/>
                </a:defRPr>
              </a:pPr>
              <a:r>
                <a:t>worried about </a:t>
              </a:r>
            </a:p>
            <a:p>
              <a:pPr algn="ctr" defTabSz="685800">
                <a:defRPr sz="2000">
                  <a:solidFill>
                    <a:srgbClr val="000000"/>
                  </a:solidFill>
                  <a:latin typeface="Calibri"/>
                  <a:ea typeface="Calibri"/>
                  <a:cs typeface="Calibri"/>
                  <a:sym typeface="Calibri"/>
                </a:defRPr>
              </a:pPr>
              <a:r>
                <a:t>the future</a:t>
              </a:r>
            </a:p>
            <a:p>
              <a:pPr algn="ctr" defTabSz="685800">
                <a:defRPr sz="2000">
                  <a:solidFill>
                    <a:srgbClr val="000000"/>
                  </a:solidFill>
                  <a:latin typeface="Calibri"/>
                  <a:ea typeface="Calibri"/>
                  <a:cs typeface="Calibri"/>
                  <a:sym typeface="Calibri"/>
                </a:defRPr>
              </a:pPr>
              <a:endParaRPr/>
            </a:p>
            <a:p>
              <a:pPr algn="ctr" defTabSz="685800">
                <a:defRPr sz="2000">
                  <a:solidFill>
                    <a:srgbClr val="000000"/>
                  </a:solidFill>
                  <a:latin typeface="Calibri"/>
                  <a:ea typeface="Calibri"/>
                  <a:cs typeface="Calibri"/>
                  <a:sym typeface="Calibri"/>
                </a:defRPr>
              </a:pPr>
              <a:r>
                <a:t> </a:t>
              </a:r>
            </a:p>
          </p:txBody>
        </p:sp>
        <p:sp>
          <p:nvSpPr>
            <p:cNvPr id="196" name="Oval"/>
            <p:cNvSpPr/>
            <p:nvPr/>
          </p:nvSpPr>
          <p:spPr>
            <a:xfrm>
              <a:off x="2439515" y="1099857"/>
              <a:ext cx="1680965" cy="709151"/>
            </a:xfrm>
            <a:prstGeom prst="ellipse">
              <a:avLst/>
            </a:prstGeom>
            <a:solidFill>
              <a:srgbClr val="FFFFFF"/>
            </a:solidFill>
            <a:ln w="25400" cap="flat">
              <a:solidFill>
                <a:schemeClr val="accent2">
                  <a:satOff val="-9067"/>
                  <a:lumOff val="-13568"/>
                </a:schemeClr>
              </a:solidFill>
              <a:prstDash val="solid"/>
              <a:miter lim="800000"/>
            </a:ln>
            <a:effectLst>
              <a:outerShdw blurRad="101600" dist="25400" dir="5400000" rotWithShape="0">
                <a:srgbClr val="000000">
                  <a:alpha val="75000"/>
                </a:srgbClr>
              </a:outerShdw>
            </a:effectLst>
          </p:spPr>
          <p:txBody>
            <a:bodyPr wrap="square" lIns="45719" tIns="45719" rIns="45719" bIns="45719" numCol="1" anchor="ctr">
              <a:noAutofit/>
            </a:bodyPr>
            <a:lstStyle/>
            <a:p>
              <a:pPr defTabSz="685800">
                <a:defRPr sz="1300">
                  <a:solidFill>
                    <a:srgbClr val="000000"/>
                  </a:solidFill>
                  <a:latin typeface="Calibri"/>
                  <a:ea typeface="Calibri"/>
                  <a:cs typeface="Calibri"/>
                  <a:sym typeface="Calibri"/>
                </a:defRPr>
              </a:pPr>
              <a:endParaRPr/>
            </a:p>
          </p:txBody>
        </p:sp>
        <p:sp>
          <p:nvSpPr>
            <p:cNvPr id="197" name="unhappy"/>
            <p:cNvSpPr txBox="1"/>
            <p:nvPr/>
          </p:nvSpPr>
          <p:spPr>
            <a:xfrm>
              <a:off x="2433794" y="1235928"/>
              <a:ext cx="1667008" cy="946316"/>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9" tIns="45719" rIns="45719" bIns="45719" numCol="1" anchor="t">
              <a:noAutofit/>
            </a:bodyPr>
            <a:lstStyle/>
            <a:p>
              <a:pPr algn="ctr" defTabSz="685800">
                <a:defRPr sz="2000">
                  <a:solidFill>
                    <a:srgbClr val="000000"/>
                  </a:solidFill>
                  <a:latin typeface="Calibri"/>
                  <a:ea typeface="Calibri"/>
                  <a:cs typeface="Calibri"/>
                  <a:sym typeface="Calibri"/>
                </a:defRPr>
              </a:pPr>
              <a:r>
                <a:t>unhappy</a:t>
              </a:r>
            </a:p>
            <a:p>
              <a:pPr algn="ctr" defTabSz="685800">
                <a:defRPr sz="2000">
                  <a:solidFill>
                    <a:srgbClr val="000000"/>
                  </a:solidFill>
                  <a:latin typeface="Calibri"/>
                  <a:ea typeface="Calibri"/>
                  <a:cs typeface="Calibri"/>
                  <a:sym typeface="Calibri"/>
                </a:defRPr>
              </a:pPr>
              <a:endParaRPr/>
            </a:p>
            <a:p>
              <a:pPr algn="ctr" defTabSz="685800">
                <a:defRPr sz="2000">
                  <a:solidFill>
                    <a:srgbClr val="000000"/>
                  </a:solidFill>
                  <a:latin typeface="Calibri"/>
                  <a:ea typeface="Calibri"/>
                  <a:cs typeface="Calibri"/>
                  <a:sym typeface="Calibri"/>
                </a:defRPr>
              </a:pPr>
              <a:r>
                <a:t> </a:t>
              </a:r>
            </a:p>
          </p:txBody>
        </p:sp>
        <p:sp>
          <p:nvSpPr>
            <p:cNvPr id="198" name="Oval"/>
            <p:cNvSpPr/>
            <p:nvPr/>
          </p:nvSpPr>
          <p:spPr>
            <a:xfrm>
              <a:off x="2207344" y="2101947"/>
              <a:ext cx="1680965" cy="653018"/>
            </a:xfrm>
            <a:prstGeom prst="ellipse">
              <a:avLst/>
            </a:prstGeom>
            <a:solidFill>
              <a:srgbClr val="FFFFFF"/>
            </a:solidFill>
            <a:ln w="25400" cap="flat">
              <a:solidFill>
                <a:schemeClr val="accent2">
                  <a:satOff val="-9067"/>
                  <a:lumOff val="-13568"/>
                </a:schemeClr>
              </a:solidFill>
              <a:prstDash val="solid"/>
              <a:miter lim="800000"/>
            </a:ln>
            <a:effectLst>
              <a:outerShdw blurRad="101600" dist="25400" dir="5400000" rotWithShape="0">
                <a:srgbClr val="000000">
                  <a:alpha val="75000"/>
                </a:srgbClr>
              </a:outerShdw>
            </a:effectLst>
          </p:spPr>
          <p:txBody>
            <a:bodyPr wrap="square" lIns="45719" tIns="45719" rIns="45719" bIns="45719" numCol="1" anchor="ctr">
              <a:noAutofit/>
            </a:bodyPr>
            <a:lstStyle/>
            <a:p>
              <a:pPr defTabSz="685800">
                <a:defRPr sz="1300">
                  <a:solidFill>
                    <a:srgbClr val="000000"/>
                  </a:solidFill>
                  <a:latin typeface="Calibri"/>
                  <a:ea typeface="Calibri"/>
                  <a:cs typeface="Calibri"/>
                  <a:sym typeface="Calibri"/>
                </a:defRPr>
              </a:pPr>
              <a:endParaRPr/>
            </a:p>
          </p:txBody>
        </p:sp>
        <p:sp>
          <p:nvSpPr>
            <p:cNvPr id="199" name="stressed"/>
            <p:cNvSpPr txBox="1"/>
            <p:nvPr/>
          </p:nvSpPr>
          <p:spPr>
            <a:xfrm>
              <a:off x="1979708" y="2205932"/>
              <a:ext cx="2133484" cy="946316"/>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9" tIns="45719" rIns="45719" bIns="45719" numCol="1" anchor="t">
              <a:noAutofit/>
            </a:bodyPr>
            <a:lstStyle/>
            <a:p>
              <a:pPr algn="ctr" defTabSz="685800">
                <a:defRPr sz="2000">
                  <a:solidFill>
                    <a:srgbClr val="000000"/>
                  </a:solidFill>
                  <a:latin typeface="Calibri"/>
                  <a:ea typeface="Calibri"/>
                  <a:cs typeface="Calibri"/>
                  <a:sym typeface="Calibri"/>
                </a:defRPr>
              </a:pPr>
              <a:r>
                <a:t>stressed</a:t>
              </a:r>
            </a:p>
            <a:p>
              <a:pPr algn="ctr" defTabSz="685800">
                <a:defRPr sz="2000">
                  <a:solidFill>
                    <a:srgbClr val="000000"/>
                  </a:solidFill>
                  <a:latin typeface="Calibri"/>
                  <a:ea typeface="Calibri"/>
                  <a:cs typeface="Calibri"/>
                  <a:sym typeface="Calibri"/>
                </a:defRPr>
              </a:pPr>
              <a:endParaRPr/>
            </a:p>
            <a:p>
              <a:pPr algn="ctr" defTabSz="685800">
                <a:defRPr sz="2000">
                  <a:solidFill>
                    <a:srgbClr val="000000"/>
                  </a:solidFill>
                  <a:latin typeface="Calibri"/>
                  <a:ea typeface="Calibri"/>
                  <a:cs typeface="Calibri"/>
                  <a:sym typeface="Calibri"/>
                </a:defRPr>
              </a:pPr>
              <a:r>
                <a:t> </a:t>
              </a:r>
            </a:p>
          </p:txBody>
        </p:sp>
        <p:sp>
          <p:nvSpPr>
            <p:cNvPr id="200" name="Oval"/>
            <p:cNvSpPr/>
            <p:nvPr/>
          </p:nvSpPr>
          <p:spPr>
            <a:xfrm>
              <a:off x="2386051" y="2955286"/>
              <a:ext cx="1711835" cy="846693"/>
            </a:xfrm>
            <a:prstGeom prst="ellipse">
              <a:avLst/>
            </a:prstGeom>
            <a:solidFill>
              <a:srgbClr val="FFFFFF"/>
            </a:solidFill>
            <a:ln w="25400" cap="flat">
              <a:solidFill>
                <a:schemeClr val="accent2">
                  <a:satOff val="-9067"/>
                  <a:lumOff val="-13568"/>
                </a:schemeClr>
              </a:solidFill>
              <a:prstDash val="solid"/>
              <a:miter lim="800000"/>
            </a:ln>
            <a:effectLst>
              <a:outerShdw blurRad="101600" dist="25400" dir="5400000" rotWithShape="0">
                <a:srgbClr val="000000">
                  <a:alpha val="75000"/>
                </a:srgbClr>
              </a:outerShdw>
            </a:effectLst>
          </p:spPr>
          <p:txBody>
            <a:bodyPr wrap="square" lIns="45719" tIns="45719" rIns="45719" bIns="45719" numCol="1" anchor="ctr">
              <a:noAutofit/>
            </a:bodyPr>
            <a:lstStyle/>
            <a:p>
              <a:pPr defTabSz="685800">
                <a:defRPr sz="1300">
                  <a:solidFill>
                    <a:srgbClr val="000000"/>
                  </a:solidFill>
                  <a:latin typeface="Calibri"/>
                  <a:ea typeface="Calibri"/>
                  <a:cs typeface="Calibri"/>
                  <a:sym typeface="Calibri"/>
                </a:defRPr>
              </a:pPr>
              <a:endParaRPr/>
            </a:p>
          </p:txBody>
        </p:sp>
        <p:sp>
          <p:nvSpPr>
            <p:cNvPr id="201" name="able to…"/>
            <p:cNvSpPr txBox="1"/>
            <p:nvPr/>
          </p:nvSpPr>
          <p:spPr>
            <a:xfrm>
              <a:off x="2487039" y="3026043"/>
              <a:ext cx="1504233" cy="946316"/>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9" tIns="45719" rIns="45719" bIns="45719" numCol="1" anchor="t">
              <a:noAutofit/>
            </a:bodyPr>
            <a:lstStyle/>
            <a:p>
              <a:pPr algn="ctr" defTabSz="685800">
                <a:defRPr sz="2000">
                  <a:solidFill>
                    <a:srgbClr val="000000"/>
                  </a:solidFill>
                  <a:latin typeface="Calibri"/>
                  <a:ea typeface="Calibri"/>
                  <a:cs typeface="Calibri"/>
                  <a:sym typeface="Calibri"/>
                </a:defRPr>
              </a:pPr>
              <a:r>
                <a:t>able to </a:t>
              </a:r>
            </a:p>
            <a:p>
              <a:pPr algn="ctr" defTabSz="685800">
                <a:defRPr sz="2000">
                  <a:solidFill>
                    <a:srgbClr val="000000"/>
                  </a:solidFill>
                  <a:latin typeface="Calibri"/>
                  <a:ea typeface="Calibri"/>
                  <a:cs typeface="Calibri"/>
                  <a:sym typeface="Calibri"/>
                </a:defRPr>
              </a:pPr>
              <a:r>
                <a:t>cope</a:t>
              </a:r>
            </a:p>
            <a:p>
              <a:pPr algn="ctr" defTabSz="685800">
                <a:defRPr sz="2000">
                  <a:solidFill>
                    <a:srgbClr val="000000"/>
                  </a:solidFill>
                  <a:latin typeface="Calibri"/>
                  <a:ea typeface="Calibri"/>
                  <a:cs typeface="Calibri"/>
                  <a:sym typeface="Calibri"/>
                </a:defRPr>
              </a:pPr>
              <a:r>
                <a:t> </a:t>
              </a:r>
            </a:p>
          </p:txBody>
        </p:sp>
        <p:sp>
          <p:nvSpPr>
            <p:cNvPr id="202" name="Oval"/>
            <p:cNvSpPr/>
            <p:nvPr/>
          </p:nvSpPr>
          <p:spPr>
            <a:xfrm>
              <a:off x="6888170" y="1215488"/>
              <a:ext cx="2194403" cy="537887"/>
            </a:xfrm>
            <a:prstGeom prst="ellipse">
              <a:avLst/>
            </a:prstGeom>
            <a:solidFill>
              <a:srgbClr val="FFFFFF"/>
            </a:solidFill>
            <a:ln w="25400" cap="flat">
              <a:solidFill>
                <a:schemeClr val="accent2">
                  <a:satOff val="-9067"/>
                  <a:lumOff val="-13568"/>
                </a:schemeClr>
              </a:solidFill>
              <a:prstDash val="solid"/>
              <a:miter lim="800000"/>
            </a:ln>
            <a:effectLst>
              <a:outerShdw blurRad="101600" dist="25400" dir="5400000" rotWithShape="0">
                <a:srgbClr val="000000">
                  <a:alpha val="75000"/>
                </a:srgbClr>
              </a:outerShdw>
            </a:effectLst>
          </p:spPr>
          <p:txBody>
            <a:bodyPr wrap="square" lIns="45719" tIns="45719" rIns="45719" bIns="45719" numCol="1" anchor="ctr">
              <a:noAutofit/>
            </a:bodyPr>
            <a:lstStyle/>
            <a:p>
              <a:pPr defTabSz="685800">
                <a:defRPr sz="1300">
                  <a:solidFill>
                    <a:srgbClr val="000000"/>
                  </a:solidFill>
                  <a:latin typeface="Calibri"/>
                  <a:ea typeface="Calibri"/>
                  <a:cs typeface="Calibri"/>
                  <a:sym typeface="Calibri"/>
                </a:defRPr>
              </a:pPr>
              <a:endParaRPr/>
            </a:p>
          </p:txBody>
        </p:sp>
        <p:sp>
          <p:nvSpPr>
            <p:cNvPr id="203" name="Oval"/>
            <p:cNvSpPr/>
            <p:nvPr/>
          </p:nvSpPr>
          <p:spPr>
            <a:xfrm>
              <a:off x="4425473" y="1127992"/>
              <a:ext cx="2204156" cy="846693"/>
            </a:xfrm>
            <a:prstGeom prst="ellipse">
              <a:avLst/>
            </a:prstGeom>
            <a:solidFill>
              <a:srgbClr val="FFFFFF"/>
            </a:solidFill>
            <a:ln w="25400" cap="flat">
              <a:solidFill>
                <a:schemeClr val="accent2">
                  <a:satOff val="-9067"/>
                  <a:lumOff val="-13568"/>
                </a:schemeClr>
              </a:solidFill>
              <a:prstDash val="solid"/>
              <a:miter lim="800000"/>
            </a:ln>
            <a:effectLst>
              <a:outerShdw blurRad="101600" dist="25400" dir="5400000" rotWithShape="0">
                <a:srgbClr val="000000">
                  <a:alpha val="75000"/>
                </a:srgbClr>
              </a:outerShdw>
            </a:effectLst>
          </p:spPr>
          <p:txBody>
            <a:bodyPr wrap="square" lIns="45719" tIns="45719" rIns="45719" bIns="45719" numCol="1" anchor="ctr">
              <a:noAutofit/>
            </a:bodyPr>
            <a:lstStyle/>
            <a:p>
              <a:pPr defTabSz="685800">
                <a:defRPr sz="1300">
                  <a:solidFill>
                    <a:srgbClr val="000000"/>
                  </a:solidFill>
                  <a:latin typeface="Calibri"/>
                  <a:ea typeface="Calibri"/>
                  <a:cs typeface="Calibri"/>
                  <a:sym typeface="Calibri"/>
                </a:defRPr>
              </a:pPr>
              <a:endParaRPr/>
            </a:p>
          </p:txBody>
        </p:sp>
        <p:sp>
          <p:nvSpPr>
            <p:cNvPr id="204" name="overwhelmed"/>
            <p:cNvSpPr txBox="1"/>
            <p:nvPr/>
          </p:nvSpPr>
          <p:spPr>
            <a:xfrm>
              <a:off x="4511378" y="1329192"/>
              <a:ext cx="2009683" cy="946316"/>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9" tIns="45719" rIns="45719" bIns="45719" numCol="1" anchor="t">
              <a:noAutofit/>
            </a:bodyPr>
            <a:lstStyle/>
            <a:p>
              <a:pPr algn="ctr" defTabSz="685800">
                <a:defRPr sz="2000">
                  <a:solidFill>
                    <a:srgbClr val="000000"/>
                  </a:solidFill>
                  <a:latin typeface="Calibri"/>
                  <a:ea typeface="Calibri"/>
                  <a:cs typeface="Calibri"/>
                  <a:sym typeface="Calibri"/>
                </a:defRPr>
              </a:pPr>
              <a:r>
                <a:t>overwhelmed</a:t>
              </a:r>
            </a:p>
            <a:p>
              <a:pPr algn="ctr" defTabSz="685800">
                <a:defRPr sz="2000">
                  <a:solidFill>
                    <a:srgbClr val="000000"/>
                  </a:solidFill>
                  <a:latin typeface="Calibri"/>
                  <a:ea typeface="Calibri"/>
                  <a:cs typeface="Calibri"/>
                  <a:sym typeface="Calibri"/>
                </a:defRPr>
              </a:pPr>
              <a:endParaRPr/>
            </a:p>
            <a:p>
              <a:pPr algn="ctr" defTabSz="685800">
                <a:defRPr sz="2000">
                  <a:solidFill>
                    <a:srgbClr val="000000"/>
                  </a:solidFill>
                  <a:latin typeface="Calibri"/>
                  <a:ea typeface="Calibri"/>
                  <a:cs typeface="Calibri"/>
                  <a:sym typeface="Calibri"/>
                </a:defRPr>
              </a:pPr>
              <a:r>
                <a:t> </a:t>
              </a:r>
            </a:p>
          </p:txBody>
        </p:sp>
        <p:sp>
          <p:nvSpPr>
            <p:cNvPr id="205" name="happy"/>
            <p:cNvSpPr txBox="1"/>
            <p:nvPr/>
          </p:nvSpPr>
          <p:spPr>
            <a:xfrm>
              <a:off x="6918629" y="1284322"/>
              <a:ext cx="2133484" cy="659554"/>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9" tIns="45719" rIns="45719" bIns="45719" numCol="1" anchor="t">
              <a:noAutofit/>
            </a:bodyPr>
            <a:lstStyle/>
            <a:p>
              <a:pPr algn="ctr" defTabSz="685800">
                <a:defRPr sz="2000">
                  <a:solidFill>
                    <a:srgbClr val="000000"/>
                  </a:solidFill>
                  <a:latin typeface="Calibri"/>
                  <a:ea typeface="Calibri"/>
                  <a:cs typeface="Calibri"/>
                  <a:sym typeface="Calibri"/>
                </a:defRPr>
              </a:pPr>
              <a:r>
                <a:t>happy</a:t>
              </a:r>
            </a:p>
            <a:p>
              <a:pPr algn="ctr" defTabSz="685800">
                <a:defRPr sz="2000">
                  <a:solidFill>
                    <a:srgbClr val="000000"/>
                  </a:solidFill>
                  <a:latin typeface="Calibri"/>
                  <a:ea typeface="Calibri"/>
                  <a:cs typeface="Calibri"/>
                  <a:sym typeface="Calibri"/>
                </a:defRPr>
              </a:pPr>
              <a:r>
                <a:t> </a:t>
              </a:r>
            </a:p>
          </p:txBody>
        </p:sp>
        <p:sp>
          <p:nvSpPr>
            <p:cNvPr id="206" name="Oval"/>
            <p:cNvSpPr/>
            <p:nvPr/>
          </p:nvSpPr>
          <p:spPr>
            <a:xfrm>
              <a:off x="1398712" y="4002301"/>
              <a:ext cx="2412633" cy="420387"/>
            </a:xfrm>
            <a:prstGeom prst="ellipse">
              <a:avLst/>
            </a:prstGeom>
            <a:solidFill>
              <a:srgbClr val="FFFFFF"/>
            </a:solidFill>
            <a:ln w="25400" cap="flat">
              <a:solidFill>
                <a:schemeClr val="accent2">
                  <a:satOff val="-9067"/>
                  <a:lumOff val="-13568"/>
                </a:schemeClr>
              </a:solidFill>
              <a:prstDash val="solid"/>
              <a:miter lim="800000"/>
            </a:ln>
            <a:effectLst>
              <a:outerShdw blurRad="101600" dist="25400" dir="5400000" rotWithShape="0">
                <a:srgbClr val="000000">
                  <a:alpha val="75000"/>
                </a:srgbClr>
              </a:outerShdw>
            </a:effectLst>
          </p:spPr>
          <p:txBody>
            <a:bodyPr wrap="square" lIns="45719" tIns="45719" rIns="45719" bIns="45719" numCol="1" anchor="ctr">
              <a:noAutofit/>
            </a:bodyPr>
            <a:lstStyle/>
            <a:p>
              <a:pPr defTabSz="685800">
                <a:defRPr sz="1300">
                  <a:solidFill>
                    <a:srgbClr val="000000"/>
                  </a:solidFill>
                  <a:latin typeface="Calibri"/>
                  <a:ea typeface="Calibri"/>
                  <a:cs typeface="Calibri"/>
                  <a:sym typeface="Calibri"/>
                </a:defRPr>
              </a:pPr>
              <a:endParaRPr/>
            </a:p>
          </p:txBody>
        </p:sp>
        <p:sp>
          <p:nvSpPr>
            <p:cNvPr id="207" name="disappointed"/>
            <p:cNvSpPr txBox="1"/>
            <p:nvPr/>
          </p:nvSpPr>
          <p:spPr>
            <a:xfrm>
              <a:off x="1551994" y="4012597"/>
              <a:ext cx="2133484" cy="372792"/>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9" tIns="45719" rIns="45719" bIns="45719" numCol="1" anchor="t">
              <a:noAutofit/>
            </a:bodyPr>
            <a:lstStyle>
              <a:lvl1pPr algn="ctr" defTabSz="685800">
                <a:defRPr sz="2000">
                  <a:solidFill>
                    <a:srgbClr val="000000"/>
                  </a:solidFill>
                  <a:latin typeface="Calibri"/>
                  <a:ea typeface="Calibri"/>
                  <a:cs typeface="Calibri"/>
                  <a:sym typeface="Calibri"/>
                </a:defRPr>
              </a:lvl1pPr>
            </a:lstStyle>
            <a:p>
              <a:r>
                <a:t>disappointed</a:t>
              </a:r>
            </a:p>
          </p:txBody>
        </p:sp>
        <p:sp>
          <p:nvSpPr>
            <p:cNvPr id="208" name="Oval"/>
            <p:cNvSpPr/>
            <p:nvPr/>
          </p:nvSpPr>
          <p:spPr>
            <a:xfrm>
              <a:off x="305530" y="0"/>
              <a:ext cx="2843086" cy="1081535"/>
            </a:xfrm>
            <a:prstGeom prst="ellipse">
              <a:avLst/>
            </a:prstGeom>
            <a:solidFill>
              <a:srgbClr val="FFFFFF"/>
            </a:solidFill>
            <a:ln w="25400" cap="flat">
              <a:solidFill>
                <a:schemeClr val="accent2">
                  <a:satOff val="-9067"/>
                  <a:lumOff val="-13568"/>
                </a:schemeClr>
              </a:solidFill>
              <a:prstDash val="solid"/>
              <a:miter lim="800000"/>
            </a:ln>
            <a:effectLst>
              <a:outerShdw blurRad="101600" dist="25400" dir="5400000" rotWithShape="0">
                <a:srgbClr val="000000">
                  <a:alpha val="75000"/>
                </a:srgbClr>
              </a:outerShdw>
            </a:effectLst>
          </p:spPr>
          <p:txBody>
            <a:bodyPr wrap="square" lIns="45719" tIns="45719" rIns="45719" bIns="45719" numCol="1" anchor="ctr">
              <a:noAutofit/>
            </a:bodyPr>
            <a:lstStyle/>
            <a:p>
              <a:pPr defTabSz="685800">
                <a:defRPr sz="1300">
                  <a:solidFill>
                    <a:srgbClr val="000000"/>
                  </a:solidFill>
                  <a:latin typeface="Calibri"/>
                  <a:ea typeface="Calibri"/>
                  <a:cs typeface="Calibri"/>
                  <a:sym typeface="Calibri"/>
                </a:defRPr>
              </a:pPr>
              <a:endParaRPr/>
            </a:p>
          </p:txBody>
        </p:sp>
        <p:sp>
          <p:nvSpPr>
            <p:cNvPr id="209" name="glad I came…"/>
            <p:cNvSpPr txBox="1"/>
            <p:nvPr/>
          </p:nvSpPr>
          <p:spPr>
            <a:xfrm>
              <a:off x="660331" y="156083"/>
              <a:ext cx="2133484" cy="946316"/>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9" tIns="45719" rIns="45719" bIns="45719" numCol="1" anchor="t">
              <a:noAutofit/>
            </a:bodyPr>
            <a:lstStyle/>
            <a:p>
              <a:pPr algn="ctr" defTabSz="685800">
                <a:defRPr sz="2000">
                  <a:solidFill>
                    <a:srgbClr val="000000"/>
                  </a:solidFill>
                  <a:latin typeface="Calibri"/>
                  <a:ea typeface="Calibri"/>
                  <a:cs typeface="Calibri"/>
                  <a:sym typeface="Calibri"/>
                </a:defRPr>
              </a:pPr>
              <a:r>
                <a:t>glad I came</a:t>
              </a:r>
            </a:p>
            <a:p>
              <a:pPr algn="ctr" defTabSz="685800">
                <a:defRPr sz="2000">
                  <a:solidFill>
                    <a:srgbClr val="000000"/>
                  </a:solidFill>
                  <a:latin typeface="Calibri"/>
                  <a:ea typeface="Calibri"/>
                  <a:cs typeface="Calibri"/>
                  <a:sym typeface="Calibri"/>
                </a:defRPr>
              </a:pPr>
              <a:r>
                <a:t>to Leicester</a:t>
              </a:r>
            </a:p>
            <a:p>
              <a:pPr algn="ctr" defTabSz="685800">
                <a:defRPr sz="2000">
                  <a:solidFill>
                    <a:srgbClr val="000000"/>
                  </a:solidFill>
                  <a:latin typeface="Calibri"/>
                  <a:ea typeface="Calibri"/>
                  <a:cs typeface="Calibri"/>
                  <a:sym typeface="Calibri"/>
                </a:defRPr>
              </a:pPr>
              <a:r>
                <a:t> </a:t>
              </a:r>
            </a:p>
          </p:txBody>
        </p:sp>
        <p:sp>
          <p:nvSpPr>
            <p:cNvPr id="210" name="Oval"/>
            <p:cNvSpPr/>
            <p:nvPr/>
          </p:nvSpPr>
          <p:spPr>
            <a:xfrm>
              <a:off x="0" y="2315562"/>
              <a:ext cx="2194403" cy="1639548"/>
            </a:xfrm>
            <a:prstGeom prst="ellipse">
              <a:avLst/>
            </a:prstGeom>
            <a:solidFill>
              <a:srgbClr val="FFFFFF"/>
            </a:solidFill>
            <a:ln w="25400" cap="flat">
              <a:solidFill>
                <a:schemeClr val="accent2">
                  <a:satOff val="-9067"/>
                  <a:lumOff val="-13568"/>
                </a:schemeClr>
              </a:solidFill>
              <a:prstDash val="solid"/>
              <a:miter lim="800000"/>
            </a:ln>
            <a:effectLst>
              <a:outerShdw blurRad="101600" dist="25400" dir="5400000" rotWithShape="0">
                <a:srgbClr val="000000">
                  <a:alpha val="75000"/>
                </a:srgbClr>
              </a:outerShdw>
            </a:effectLst>
          </p:spPr>
          <p:txBody>
            <a:bodyPr wrap="square" lIns="45719" tIns="45719" rIns="45719" bIns="45719" numCol="1" anchor="ctr">
              <a:noAutofit/>
            </a:bodyPr>
            <a:lstStyle/>
            <a:p>
              <a:pPr defTabSz="685800">
                <a:defRPr sz="1300">
                  <a:solidFill>
                    <a:srgbClr val="000000"/>
                  </a:solidFill>
                  <a:latin typeface="Calibri"/>
                  <a:ea typeface="Calibri"/>
                  <a:cs typeface="Calibri"/>
                  <a:sym typeface="Calibri"/>
                </a:defRPr>
              </a:pPr>
              <a:endParaRPr/>
            </a:p>
          </p:txBody>
        </p:sp>
        <p:sp>
          <p:nvSpPr>
            <p:cNvPr id="211" name="surprised about…"/>
            <p:cNvSpPr txBox="1"/>
            <p:nvPr/>
          </p:nvSpPr>
          <p:spPr>
            <a:xfrm>
              <a:off x="16391" y="2629755"/>
              <a:ext cx="2133484" cy="1519841"/>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9" tIns="45719" rIns="45719" bIns="45719" numCol="1" anchor="t">
              <a:noAutofit/>
            </a:bodyPr>
            <a:lstStyle/>
            <a:p>
              <a:pPr algn="ctr" defTabSz="685800">
                <a:defRPr sz="2000">
                  <a:solidFill>
                    <a:srgbClr val="000000"/>
                  </a:solidFill>
                  <a:latin typeface="Calibri"/>
                  <a:ea typeface="Calibri"/>
                  <a:cs typeface="Calibri"/>
                  <a:sym typeface="Calibri"/>
                </a:defRPr>
              </a:pPr>
              <a:r>
                <a:rPr dirty="0"/>
                <a:t>surprised about</a:t>
              </a:r>
            </a:p>
            <a:p>
              <a:pPr algn="ctr" defTabSz="685800">
                <a:defRPr sz="2000">
                  <a:solidFill>
                    <a:srgbClr val="000000"/>
                  </a:solidFill>
                  <a:latin typeface="Calibri"/>
                  <a:ea typeface="Calibri"/>
                  <a:cs typeface="Calibri"/>
                  <a:sym typeface="Calibri"/>
                </a:defRPr>
              </a:pPr>
              <a:r>
                <a:rPr dirty="0"/>
                <a:t>what I have </a:t>
              </a:r>
            </a:p>
            <a:p>
              <a:pPr algn="ctr" defTabSz="685800">
                <a:defRPr sz="2000">
                  <a:solidFill>
                    <a:srgbClr val="000000"/>
                  </a:solidFill>
                  <a:latin typeface="Calibri"/>
                  <a:ea typeface="Calibri"/>
                  <a:cs typeface="Calibri"/>
                  <a:sym typeface="Calibri"/>
                </a:defRPr>
              </a:pPr>
              <a:r>
                <a:rPr dirty="0"/>
                <a:t>achieved</a:t>
              </a:r>
            </a:p>
            <a:p>
              <a:pPr algn="ctr" defTabSz="685800">
                <a:defRPr sz="2000">
                  <a:solidFill>
                    <a:srgbClr val="000000"/>
                  </a:solidFill>
                  <a:latin typeface="Calibri"/>
                  <a:ea typeface="Calibri"/>
                  <a:cs typeface="Calibri"/>
                  <a:sym typeface="Calibri"/>
                </a:defRPr>
              </a:pPr>
              <a:r>
                <a:rPr dirty="0"/>
                <a:t> </a:t>
              </a:r>
            </a:p>
          </p:txBody>
        </p:sp>
        <p:sp>
          <p:nvSpPr>
            <p:cNvPr id="212" name="Oval"/>
            <p:cNvSpPr/>
            <p:nvPr/>
          </p:nvSpPr>
          <p:spPr>
            <a:xfrm>
              <a:off x="537817" y="1367511"/>
              <a:ext cx="1680966" cy="653017"/>
            </a:xfrm>
            <a:prstGeom prst="ellipse">
              <a:avLst/>
            </a:prstGeom>
            <a:solidFill>
              <a:srgbClr val="FFFFFF"/>
            </a:solidFill>
            <a:ln w="25400" cap="flat">
              <a:solidFill>
                <a:schemeClr val="accent2">
                  <a:satOff val="-9067"/>
                  <a:lumOff val="-13568"/>
                </a:schemeClr>
              </a:solidFill>
              <a:prstDash val="solid"/>
              <a:miter lim="800000"/>
            </a:ln>
            <a:effectLst>
              <a:outerShdw blurRad="101600" dist="25400" dir="5400000" rotWithShape="0">
                <a:srgbClr val="000000">
                  <a:alpha val="75000"/>
                </a:srgbClr>
              </a:outerShdw>
            </a:effectLst>
          </p:spPr>
          <p:txBody>
            <a:bodyPr wrap="square" lIns="45719" tIns="45719" rIns="45719" bIns="45719" numCol="1" anchor="ctr">
              <a:noAutofit/>
            </a:bodyPr>
            <a:lstStyle/>
            <a:p>
              <a:pPr defTabSz="685800">
                <a:defRPr sz="1300">
                  <a:solidFill>
                    <a:srgbClr val="000000"/>
                  </a:solidFill>
                  <a:latin typeface="Calibri"/>
                  <a:ea typeface="Calibri"/>
                  <a:cs typeface="Calibri"/>
                  <a:sym typeface="Calibri"/>
                </a:defRPr>
              </a:pPr>
              <a:endParaRPr/>
            </a:p>
          </p:txBody>
        </p:sp>
        <p:sp>
          <p:nvSpPr>
            <p:cNvPr id="213" name="in control"/>
            <p:cNvSpPr txBox="1"/>
            <p:nvPr/>
          </p:nvSpPr>
          <p:spPr>
            <a:xfrm>
              <a:off x="310182" y="1484196"/>
              <a:ext cx="2133484" cy="946316"/>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9" tIns="45719" rIns="45719" bIns="45719" numCol="1" anchor="t">
              <a:noAutofit/>
            </a:bodyPr>
            <a:lstStyle/>
            <a:p>
              <a:pPr algn="ctr" defTabSz="685800">
                <a:defRPr sz="2000">
                  <a:solidFill>
                    <a:srgbClr val="000000"/>
                  </a:solidFill>
                  <a:latin typeface="Calibri"/>
                  <a:ea typeface="Calibri"/>
                  <a:cs typeface="Calibri"/>
                  <a:sym typeface="Calibri"/>
                </a:defRPr>
              </a:pPr>
              <a:r>
                <a:t>in control</a:t>
              </a:r>
            </a:p>
            <a:p>
              <a:pPr algn="ctr" defTabSz="685800">
                <a:defRPr sz="2000">
                  <a:solidFill>
                    <a:srgbClr val="000000"/>
                  </a:solidFill>
                  <a:latin typeface="Calibri"/>
                  <a:ea typeface="Calibri"/>
                  <a:cs typeface="Calibri"/>
                  <a:sym typeface="Calibri"/>
                </a:defRPr>
              </a:pPr>
              <a:endParaRPr/>
            </a:p>
            <a:p>
              <a:pPr algn="ctr" defTabSz="685800">
                <a:defRPr sz="2000">
                  <a:solidFill>
                    <a:srgbClr val="000000"/>
                  </a:solidFill>
                  <a:latin typeface="Calibri"/>
                  <a:ea typeface="Calibri"/>
                  <a:cs typeface="Calibri"/>
                  <a:sym typeface="Calibri"/>
                </a:defRPr>
              </a:pPr>
              <a:r>
                <a:t> </a:t>
              </a:r>
            </a:p>
          </p:txBody>
        </p:sp>
        <p:sp>
          <p:nvSpPr>
            <p:cNvPr id="214" name="Oval"/>
            <p:cNvSpPr/>
            <p:nvPr/>
          </p:nvSpPr>
          <p:spPr>
            <a:xfrm>
              <a:off x="7100564" y="3661126"/>
              <a:ext cx="2694483" cy="420387"/>
            </a:xfrm>
            <a:prstGeom prst="ellipse">
              <a:avLst/>
            </a:prstGeom>
            <a:solidFill>
              <a:srgbClr val="FFFFFF"/>
            </a:solidFill>
            <a:ln w="25400" cap="flat">
              <a:solidFill>
                <a:schemeClr val="accent2">
                  <a:satOff val="-9067"/>
                  <a:lumOff val="-13568"/>
                </a:schemeClr>
              </a:solidFill>
              <a:prstDash val="solid"/>
              <a:miter lim="800000"/>
            </a:ln>
            <a:effectLst>
              <a:outerShdw blurRad="101600" dist="25400" dir="5400000" rotWithShape="0">
                <a:srgbClr val="000000">
                  <a:alpha val="75000"/>
                </a:srgbClr>
              </a:outerShdw>
            </a:effectLst>
          </p:spPr>
          <p:txBody>
            <a:bodyPr wrap="square" lIns="45719" tIns="45719" rIns="45719" bIns="45719" numCol="1" anchor="ctr">
              <a:noAutofit/>
            </a:bodyPr>
            <a:lstStyle/>
            <a:p>
              <a:pPr defTabSz="685800">
                <a:defRPr sz="1300">
                  <a:solidFill>
                    <a:srgbClr val="000000"/>
                  </a:solidFill>
                  <a:latin typeface="Calibri"/>
                  <a:ea typeface="Calibri"/>
                  <a:cs typeface="Calibri"/>
                  <a:sym typeface="Calibri"/>
                </a:defRPr>
              </a:pPr>
              <a:endParaRPr/>
            </a:p>
          </p:txBody>
        </p:sp>
        <p:sp>
          <p:nvSpPr>
            <p:cNvPr id="215" name="apprehensive"/>
            <p:cNvSpPr txBox="1"/>
            <p:nvPr/>
          </p:nvSpPr>
          <p:spPr>
            <a:xfrm>
              <a:off x="7382316" y="3671422"/>
              <a:ext cx="2133484" cy="372792"/>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5719" tIns="45719" rIns="45719" bIns="45719" numCol="1" anchor="t">
              <a:noAutofit/>
            </a:bodyPr>
            <a:lstStyle>
              <a:lvl1pPr algn="ctr" defTabSz="685800">
                <a:defRPr sz="2000">
                  <a:solidFill>
                    <a:srgbClr val="000000"/>
                  </a:solidFill>
                  <a:latin typeface="Calibri"/>
                  <a:ea typeface="Calibri"/>
                  <a:cs typeface="Calibri"/>
                  <a:sym typeface="Calibri"/>
                </a:defRPr>
              </a:lvl1pPr>
            </a:lstStyle>
            <a:p>
              <a:r>
                <a:t>apprehensive</a:t>
              </a:r>
            </a:p>
          </p:txBody>
        </p:sp>
      </p:grpSp>
      <p:sp>
        <p:nvSpPr>
          <p:cNvPr id="217" name="Reflecting on where you are in your studies, do any of the options below describe how you feel?"/>
          <p:cNvSpPr txBox="1">
            <a:spLocks noGrp="1"/>
          </p:cNvSpPr>
          <p:nvPr>
            <p:ph type="body" sz="half" idx="4294967295"/>
          </p:nvPr>
        </p:nvSpPr>
        <p:spPr>
          <a:xfrm>
            <a:off x="0" y="227013"/>
            <a:ext cx="11344275" cy="2049462"/>
          </a:xfrm>
          <a:prstGeom prst="rect">
            <a:avLst/>
          </a:prstGeom>
        </p:spPr>
        <p:txBody>
          <a:bodyPr/>
          <a:lstStyle>
            <a:lvl1pPr marL="0" indent="0">
              <a:buSzTx/>
              <a:buNone/>
              <a:defRPr sz="3600"/>
            </a:lvl1pPr>
          </a:lstStyle>
          <a:p>
            <a:pPr algn="ctr"/>
            <a:r>
              <a:rPr lang="en-GB" dirty="0"/>
              <a:t>HOW DO YOU FEEL ABOUT YOUR FIRST SEMESTER?</a:t>
            </a:r>
          </a:p>
          <a:p>
            <a:pPr algn="ctr"/>
            <a:r>
              <a:rPr lang="en-GB" dirty="0"/>
              <a:t>(do any of the options below describe how you feel)</a:t>
            </a:r>
          </a:p>
        </p:txBody>
      </p:sp>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9282" y="81405"/>
            <a:ext cx="1170339" cy="1170339"/>
          </a:xfrm>
          <a:prstGeom prst="rect">
            <a:avLst/>
          </a:prstGeom>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itle 1"/>
          <p:cNvSpPr txBox="1">
            <a:spLocks noGrp="1"/>
          </p:cNvSpPr>
          <p:nvPr>
            <p:ph type="title"/>
          </p:nvPr>
        </p:nvSpPr>
        <p:spPr>
          <a:xfrm>
            <a:off x="1024128" y="621792"/>
            <a:ext cx="9720072" cy="1499617"/>
          </a:xfrm>
          <a:prstGeom prst="rect">
            <a:avLst/>
          </a:prstGeom>
        </p:spPr>
        <p:txBody>
          <a:bodyPr/>
          <a:lstStyle/>
          <a:p>
            <a:r>
              <a:rPr lang="en-GB" dirty="0">
                <a:latin typeface="Tw Cen MT" panose="020B0602020104020603" pitchFamily="34" charset="0"/>
              </a:rPr>
              <a:t>what do you feel most anxious about?</a:t>
            </a:r>
          </a:p>
        </p:txBody>
      </p:sp>
      <p:sp>
        <p:nvSpPr>
          <p:cNvPr id="222" name="Content Placeholder 2"/>
          <p:cNvSpPr txBox="1">
            <a:spLocks noGrp="1"/>
          </p:cNvSpPr>
          <p:nvPr>
            <p:ph type="body" idx="1"/>
          </p:nvPr>
        </p:nvSpPr>
        <p:spPr>
          <a:xfrm>
            <a:off x="1024128" y="2576140"/>
            <a:ext cx="9888382" cy="2699243"/>
          </a:xfrm>
          <a:prstGeom prst="rect">
            <a:avLst/>
          </a:prstGeom>
        </p:spPr>
        <p:txBody>
          <a:bodyPr>
            <a:normAutofit/>
          </a:bodyPr>
          <a:lstStyle>
            <a:lvl1pPr marL="0" indent="0">
              <a:buSzTx/>
              <a:buNone/>
              <a:defRPr sz="3600"/>
            </a:lvl1pPr>
          </a:lstStyle>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2507" y="93909"/>
            <a:ext cx="1329493" cy="1329493"/>
          </a:xfrm>
          <a:prstGeom prst="rect">
            <a:avLst/>
          </a:prstGeom>
        </p:spPr>
      </p:pic>
    </p:spTree>
    <p:extLst>
      <p:ext uri="{BB962C8B-B14F-4D97-AF65-F5344CB8AC3E}">
        <p14:creationId xmlns:p14="http://schemas.microsoft.com/office/powerpoint/2010/main" val="1969236581"/>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60AF6-C11B-0E43-8DFC-E385E370811A}"/>
              </a:ext>
            </a:extLst>
          </p:cNvPr>
          <p:cNvSpPr>
            <a:spLocks noGrp="1"/>
          </p:cNvSpPr>
          <p:nvPr>
            <p:ph type="title"/>
          </p:nvPr>
        </p:nvSpPr>
        <p:spPr>
          <a:xfrm>
            <a:off x="1008126" y="781812"/>
            <a:ext cx="7729728" cy="1188720"/>
          </a:xfrm>
        </p:spPr>
        <p:txBody>
          <a:bodyPr>
            <a:normAutofit/>
          </a:bodyPr>
          <a:lstStyle/>
          <a:p>
            <a:r>
              <a:rPr lang="en-GB" dirty="0" smtClean="0"/>
              <a:t>motivation </a:t>
            </a:r>
            <a:endParaRPr lang="en-GB" dirty="0"/>
          </a:p>
        </p:txBody>
      </p:sp>
      <p:sp>
        <p:nvSpPr>
          <p:cNvPr id="3" name="Content Placeholder 2">
            <a:extLst>
              <a:ext uri="{FF2B5EF4-FFF2-40B4-BE49-F238E27FC236}">
                <a16:creationId xmlns:a16="http://schemas.microsoft.com/office/drawing/2014/main" id="{0EC287D2-DD00-404F-86D8-4CF2EC025CAB}"/>
              </a:ext>
            </a:extLst>
          </p:cNvPr>
          <p:cNvSpPr>
            <a:spLocks noGrp="1"/>
          </p:cNvSpPr>
          <p:nvPr>
            <p:ph idx="1"/>
          </p:nvPr>
        </p:nvSpPr>
        <p:spPr>
          <a:xfrm>
            <a:off x="458833" y="2177469"/>
            <a:ext cx="11109960" cy="4677156"/>
          </a:xfrm>
        </p:spPr>
        <p:txBody>
          <a:bodyPr>
            <a:normAutofit/>
          </a:bodyPr>
          <a:lstStyle/>
          <a:p>
            <a:r>
              <a:rPr lang="en-GB" b="1" dirty="0" smtClean="0"/>
              <a:t>Motivation </a:t>
            </a:r>
            <a:r>
              <a:rPr lang="en-GB" dirty="0"/>
              <a:t>– can be difficult to sustain and tends to fluctuate. Feeling and being motivated can help with concentration and getting the work done whilst also maintaining and improving quality. </a:t>
            </a:r>
          </a:p>
        </p:txBody>
      </p:sp>
    </p:spTree>
    <p:extLst>
      <p:ext uri="{BB962C8B-B14F-4D97-AF65-F5344CB8AC3E}">
        <p14:creationId xmlns:p14="http://schemas.microsoft.com/office/powerpoint/2010/main" val="375930319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714E-CC61-BE4C-AC7D-C6434CBE50EF}"/>
              </a:ext>
            </a:extLst>
          </p:cNvPr>
          <p:cNvSpPr>
            <a:spLocks noGrp="1"/>
          </p:cNvSpPr>
          <p:nvPr>
            <p:ph type="title"/>
          </p:nvPr>
        </p:nvSpPr>
        <p:spPr/>
        <p:txBody>
          <a:bodyPr/>
          <a:lstStyle/>
          <a:p>
            <a:r>
              <a:rPr lang="en-GB" dirty="0"/>
              <a:t>Activity</a:t>
            </a:r>
          </a:p>
        </p:txBody>
      </p:sp>
      <p:sp>
        <p:nvSpPr>
          <p:cNvPr id="3" name="Content Placeholder 2">
            <a:extLst>
              <a:ext uri="{FF2B5EF4-FFF2-40B4-BE49-F238E27FC236}">
                <a16:creationId xmlns:a16="http://schemas.microsoft.com/office/drawing/2014/main" id="{7948AE60-D3C3-2241-89C5-BB30C5C6713D}"/>
              </a:ext>
            </a:extLst>
          </p:cNvPr>
          <p:cNvSpPr>
            <a:spLocks noGrp="1"/>
          </p:cNvSpPr>
          <p:nvPr>
            <p:ph idx="1"/>
          </p:nvPr>
        </p:nvSpPr>
        <p:spPr/>
        <p:txBody>
          <a:bodyPr/>
          <a:lstStyle/>
          <a:p>
            <a:r>
              <a:rPr lang="en-GB" dirty="0" smtClean="0"/>
              <a:t>Think </a:t>
            </a:r>
            <a:r>
              <a:rPr lang="en-GB" dirty="0"/>
              <a:t>about what motivates you</a:t>
            </a:r>
          </a:p>
          <a:p>
            <a:r>
              <a:rPr lang="en-GB" dirty="0"/>
              <a:t> What are your aspirations and how can you use them to help sustain motivation? </a:t>
            </a:r>
          </a:p>
          <a:p>
            <a:pPr marL="0" indent="0">
              <a:buNone/>
            </a:pPr>
            <a:endParaRPr lang="en-GB" dirty="0"/>
          </a:p>
        </p:txBody>
      </p:sp>
    </p:spTree>
    <p:extLst>
      <p:ext uri="{BB962C8B-B14F-4D97-AF65-F5344CB8AC3E}">
        <p14:creationId xmlns:p14="http://schemas.microsoft.com/office/powerpoint/2010/main" val="257315955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itle 1"/>
          <p:cNvSpPr txBox="1">
            <a:spLocks noGrp="1"/>
          </p:cNvSpPr>
          <p:nvPr>
            <p:ph type="title"/>
          </p:nvPr>
        </p:nvSpPr>
        <p:spPr>
          <a:prstGeom prst="rect">
            <a:avLst/>
          </a:prstGeom>
        </p:spPr>
        <p:txBody>
          <a:bodyPr/>
          <a:lstStyle/>
          <a:p>
            <a:r>
              <a:rPr dirty="0">
                <a:latin typeface="+mj-lt"/>
              </a:rPr>
              <a:t>Understanding stress</a:t>
            </a:r>
          </a:p>
        </p:txBody>
      </p:sp>
      <p:sp>
        <p:nvSpPr>
          <p:cNvPr id="231" name="Content Placeholder 2"/>
          <p:cNvSpPr txBox="1">
            <a:spLocks noGrp="1"/>
          </p:cNvSpPr>
          <p:nvPr>
            <p:ph type="body" idx="1"/>
          </p:nvPr>
        </p:nvSpPr>
        <p:spPr>
          <a:xfrm>
            <a:off x="855032" y="2417885"/>
            <a:ext cx="10690524" cy="4092881"/>
          </a:xfrm>
          <a:prstGeom prst="rect">
            <a:avLst/>
          </a:prstGeom>
        </p:spPr>
        <p:txBody>
          <a:bodyPr>
            <a:normAutofit/>
          </a:bodyPr>
          <a:lstStyle>
            <a:lvl1pPr marL="0" indent="0">
              <a:buSzTx/>
              <a:buNone/>
              <a:defRPr sz="3000"/>
            </a:lvl1pPr>
          </a:lstStyle>
          <a:p>
            <a:r>
              <a:rPr lang="en-GB" dirty="0" smtClean="0"/>
              <a:t>What is it? How to identify it?</a:t>
            </a:r>
          </a:p>
          <a:p>
            <a:endParaRPr lang="en-GB" dirty="0"/>
          </a:p>
          <a:p>
            <a:r>
              <a:rPr lang="en-GB" dirty="0" smtClean="0"/>
              <a:t>Where does it come from?</a:t>
            </a:r>
          </a:p>
          <a:p>
            <a:endParaRPr lang="en-GB" dirty="0"/>
          </a:p>
          <a:p>
            <a:r>
              <a:rPr lang="en-GB" dirty="0" smtClean="0"/>
              <a:t>What happens to someone who is stressed over the long term?</a:t>
            </a:r>
          </a:p>
          <a:p>
            <a:endParaRPr lang="en-GB" dirty="0"/>
          </a:p>
          <a:p>
            <a:r>
              <a:rPr lang="en-GB" dirty="0" smtClean="0"/>
              <a:t>How to treat stress? </a:t>
            </a:r>
            <a:endParaRPr dirty="0"/>
          </a:p>
        </p:txBody>
      </p:sp>
    </p:spTree>
    <p:extLst>
      <p:ext uri="{BB962C8B-B14F-4D97-AF65-F5344CB8AC3E}">
        <p14:creationId xmlns:p14="http://schemas.microsoft.com/office/powerpoint/2010/main" val="2865277369"/>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06436-F577-2C4C-BE27-4ED48ADE6DF6}"/>
              </a:ext>
            </a:extLst>
          </p:cNvPr>
          <p:cNvSpPr>
            <a:spLocks noGrp="1"/>
          </p:cNvSpPr>
          <p:nvPr>
            <p:ph type="title"/>
          </p:nvPr>
        </p:nvSpPr>
        <p:spPr/>
        <p:txBody>
          <a:bodyPr/>
          <a:lstStyle/>
          <a:p>
            <a:r>
              <a:rPr lang="en-GB" dirty="0"/>
              <a:t>Activity</a:t>
            </a:r>
          </a:p>
        </p:txBody>
      </p:sp>
      <p:sp>
        <p:nvSpPr>
          <p:cNvPr id="3" name="Content Placeholder 2">
            <a:extLst>
              <a:ext uri="{FF2B5EF4-FFF2-40B4-BE49-F238E27FC236}">
                <a16:creationId xmlns:a16="http://schemas.microsoft.com/office/drawing/2014/main" id="{C63E41C8-D89C-6A42-B42C-2F12F5C6EFA3}"/>
              </a:ext>
            </a:extLst>
          </p:cNvPr>
          <p:cNvSpPr>
            <a:spLocks noGrp="1"/>
          </p:cNvSpPr>
          <p:nvPr>
            <p:ph idx="1"/>
          </p:nvPr>
        </p:nvSpPr>
        <p:spPr/>
        <p:txBody>
          <a:bodyPr/>
          <a:lstStyle/>
          <a:p>
            <a:r>
              <a:rPr lang="en-GB" dirty="0"/>
              <a:t>Identify your stress triggers</a:t>
            </a:r>
          </a:p>
          <a:p>
            <a:r>
              <a:rPr lang="en-GB" dirty="0"/>
              <a:t>Identify what helps you to de-stress</a:t>
            </a:r>
          </a:p>
          <a:p>
            <a:r>
              <a:rPr lang="en-GB" dirty="0"/>
              <a:t>What stress management techniques would you recommend to someone else? </a:t>
            </a:r>
          </a:p>
          <a:p>
            <a:r>
              <a:rPr lang="en-GB" dirty="0"/>
              <a:t>Create a plan of action for stress management</a:t>
            </a:r>
          </a:p>
          <a:p>
            <a:pPr marL="0" indent="0">
              <a:buNone/>
            </a:pPr>
            <a:endParaRPr lang="en-GB" dirty="0"/>
          </a:p>
        </p:txBody>
      </p:sp>
    </p:spTree>
    <p:extLst>
      <p:ext uri="{BB962C8B-B14F-4D97-AF65-F5344CB8AC3E}">
        <p14:creationId xmlns:p14="http://schemas.microsoft.com/office/powerpoint/2010/main" val="76185420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69E74-ECD8-A844-9F9C-F6D898F86E1C}"/>
              </a:ext>
            </a:extLst>
          </p:cNvPr>
          <p:cNvSpPr>
            <a:spLocks noGrp="1"/>
          </p:cNvSpPr>
          <p:nvPr>
            <p:ph type="title"/>
          </p:nvPr>
        </p:nvSpPr>
        <p:spPr>
          <a:xfrm>
            <a:off x="1081561" y="744113"/>
            <a:ext cx="7729728" cy="1188720"/>
          </a:xfrm>
        </p:spPr>
        <p:txBody>
          <a:bodyPr>
            <a:normAutofit fontScale="90000"/>
          </a:bodyPr>
          <a:lstStyle/>
          <a:p>
            <a:r>
              <a:rPr lang="en-GB" dirty="0"/>
              <a:t>Understanding and managing exam anxiety </a:t>
            </a:r>
          </a:p>
        </p:txBody>
      </p:sp>
      <p:sp>
        <p:nvSpPr>
          <p:cNvPr id="3" name="Content Placeholder 2">
            <a:extLst>
              <a:ext uri="{FF2B5EF4-FFF2-40B4-BE49-F238E27FC236}">
                <a16:creationId xmlns:a16="http://schemas.microsoft.com/office/drawing/2014/main" id="{7C6CC2E1-E139-914E-9F92-D13109E02349}"/>
              </a:ext>
            </a:extLst>
          </p:cNvPr>
          <p:cNvSpPr>
            <a:spLocks noGrp="1"/>
          </p:cNvSpPr>
          <p:nvPr>
            <p:ph idx="1"/>
          </p:nvPr>
        </p:nvSpPr>
        <p:spPr>
          <a:xfrm>
            <a:off x="802506" y="2037346"/>
            <a:ext cx="10412730" cy="4203033"/>
          </a:xfrm>
        </p:spPr>
        <p:txBody>
          <a:bodyPr>
            <a:normAutofit/>
          </a:bodyPr>
          <a:lstStyle/>
          <a:p>
            <a:r>
              <a:rPr lang="en-GB" b="1" dirty="0"/>
              <a:t>Before exams </a:t>
            </a:r>
            <a:r>
              <a:rPr lang="en-GB" dirty="0"/>
              <a:t>- removing the threat, preparing to perform and reframing negative thoughts</a:t>
            </a:r>
          </a:p>
          <a:p>
            <a:r>
              <a:rPr lang="en-GB" b="1" dirty="0"/>
              <a:t>During exams </a:t>
            </a:r>
            <a:r>
              <a:rPr lang="en-GB" dirty="0"/>
              <a:t>– Mindful breathing techniques can help during exams if you notice that you are starting to feel anxious. There a few different breathing techniques that you can try to see which works for you. Reflect on what helps you during exams by thinking back to how you managed them before. Remember to challenge negative thoughts that make you worry about the outcome. Engage with the questions to problem solve if your mind goes blank. It is important to reassure yourself during exams if you start to feel anxious. If the anxiety turns into panic and the breathing technique is not working then speak to the invigilator. </a:t>
            </a:r>
          </a:p>
          <a:p>
            <a:r>
              <a:rPr lang="en-GB" b="1" dirty="0"/>
              <a:t>After exams – </a:t>
            </a:r>
            <a:r>
              <a:rPr lang="en-GB" dirty="0"/>
              <a:t>after sitting exams reflect on what you learned. Doing assessments can add to the learning process so capturing this after exams will help consolidate learning further. </a:t>
            </a:r>
            <a:endParaRPr lang="en-GB" b="1" dirty="0"/>
          </a:p>
        </p:txBody>
      </p:sp>
    </p:spTree>
    <p:extLst>
      <p:ext uri="{BB962C8B-B14F-4D97-AF65-F5344CB8AC3E}">
        <p14:creationId xmlns:p14="http://schemas.microsoft.com/office/powerpoint/2010/main" val="315773608"/>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2B754-A6CC-9841-97BB-0CFF4BB3B36F}"/>
              </a:ext>
            </a:extLst>
          </p:cNvPr>
          <p:cNvSpPr>
            <a:spLocks noGrp="1"/>
          </p:cNvSpPr>
          <p:nvPr>
            <p:ph type="title"/>
          </p:nvPr>
        </p:nvSpPr>
        <p:spPr/>
        <p:txBody>
          <a:bodyPr/>
          <a:lstStyle/>
          <a:p>
            <a:r>
              <a:rPr lang="en-GB" dirty="0"/>
              <a:t>Activity </a:t>
            </a:r>
          </a:p>
        </p:txBody>
      </p:sp>
      <p:sp>
        <p:nvSpPr>
          <p:cNvPr id="3" name="Content Placeholder 2">
            <a:extLst>
              <a:ext uri="{FF2B5EF4-FFF2-40B4-BE49-F238E27FC236}">
                <a16:creationId xmlns:a16="http://schemas.microsoft.com/office/drawing/2014/main" id="{FF599740-DBA5-2845-826A-300C47EE082B}"/>
              </a:ext>
            </a:extLst>
          </p:cNvPr>
          <p:cNvSpPr>
            <a:spLocks noGrp="1"/>
          </p:cNvSpPr>
          <p:nvPr>
            <p:ph idx="1"/>
          </p:nvPr>
        </p:nvSpPr>
        <p:spPr/>
        <p:txBody>
          <a:bodyPr/>
          <a:lstStyle/>
          <a:p>
            <a:r>
              <a:rPr lang="en-GB" dirty="0"/>
              <a:t>What worries you the most about exams? </a:t>
            </a:r>
          </a:p>
          <a:p>
            <a:r>
              <a:rPr lang="en-GB" dirty="0"/>
              <a:t>What is the worst case scenario you are scared of when it comes to exams? </a:t>
            </a:r>
          </a:p>
          <a:p>
            <a:r>
              <a:rPr lang="en-GB" dirty="0"/>
              <a:t>How realistic is the worst case scenario likely to happen? </a:t>
            </a:r>
          </a:p>
          <a:p>
            <a:r>
              <a:rPr lang="en-GB" dirty="0"/>
              <a:t>Think of the options you have if the worst case scenario happens. This is to help take the threat out of exams. </a:t>
            </a:r>
          </a:p>
        </p:txBody>
      </p:sp>
    </p:spTree>
    <p:extLst>
      <p:ext uri="{BB962C8B-B14F-4D97-AF65-F5344CB8AC3E}">
        <p14:creationId xmlns:p14="http://schemas.microsoft.com/office/powerpoint/2010/main" val="3855131266"/>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to get support?</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71665128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321E9D-5F71-BB49-95EA-1362A0298184}"/>
              </a:ext>
            </a:extLst>
          </p:cNvPr>
          <p:cNvPicPr>
            <a:picLocks noChangeAspect="1"/>
          </p:cNvPicPr>
          <p:nvPr/>
        </p:nvPicPr>
        <p:blipFill rotWithShape="1">
          <a:blip r:embed="rId2"/>
          <a:srcRect t="5991" r="1827" b="72697"/>
          <a:stretch/>
        </p:blipFill>
        <p:spPr>
          <a:xfrm>
            <a:off x="1" y="5873994"/>
            <a:ext cx="12246964" cy="1013985"/>
          </a:xfrm>
          <a:prstGeom prst="rect">
            <a:avLst/>
          </a:prstGeom>
        </p:spPr>
      </p:pic>
      <p:sp>
        <p:nvSpPr>
          <p:cNvPr id="7" name="Content Placeholder 2"/>
          <p:cNvSpPr txBox="1">
            <a:spLocks noGrp="1"/>
          </p:cNvSpPr>
          <p:nvPr>
            <p:ph type="body" sz="half" idx="1"/>
          </p:nvPr>
        </p:nvSpPr>
        <p:spPr>
          <a:xfrm>
            <a:off x="956787" y="1669313"/>
            <a:ext cx="8240375" cy="4204682"/>
          </a:xfrm>
          <a:prstGeom prst="rect">
            <a:avLst/>
          </a:prstGeom>
        </p:spPr>
        <p:txBody>
          <a:bodyPr>
            <a:noAutofit/>
          </a:bodyPr>
          <a:lstStyle/>
          <a:p>
            <a:pPr marL="0" indent="0" defTabSz="457200">
              <a:lnSpc>
                <a:spcPct val="100000"/>
              </a:lnSpc>
              <a:spcBef>
                <a:spcPts val="0"/>
              </a:spcBef>
              <a:buClrTx/>
              <a:buSzTx/>
              <a:buFontTx/>
              <a:buNone/>
              <a:defRPr sz="2800">
                <a:solidFill>
                  <a:srgbClr val="000000"/>
                </a:solidFill>
              </a:defRPr>
            </a:pPr>
            <a:r>
              <a:rPr lang="en-GB" sz="2000" dirty="0">
                <a:solidFill>
                  <a:schemeClr val="tx1"/>
                </a:solidFill>
              </a:rPr>
              <a:t>Empowers you to proactively manage your life and succeed at University by providing:</a:t>
            </a:r>
          </a:p>
          <a:p>
            <a:pPr marL="0" indent="0" defTabSz="457200">
              <a:lnSpc>
                <a:spcPct val="100000"/>
              </a:lnSpc>
              <a:spcBef>
                <a:spcPts val="0"/>
              </a:spcBef>
              <a:buClrTx/>
              <a:buSzTx/>
              <a:buFontTx/>
              <a:buNone/>
              <a:defRPr sz="2800">
                <a:solidFill>
                  <a:srgbClr val="000000"/>
                </a:solidFill>
              </a:defRPr>
            </a:pPr>
            <a:endParaRPr lang="en-GB" sz="2000" dirty="0">
              <a:solidFill>
                <a:schemeClr val="tx1"/>
              </a:solidFill>
            </a:endParaRPr>
          </a:p>
          <a:p>
            <a:pPr marL="514350" indent="-514350" defTabSz="457200">
              <a:lnSpc>
                <a:spcPct val="100000"/>
              </a:lnSpc>
              <a:spcBef>
                <a:spcPts val="0"/>
              </a:spcBef>
              <a:buClrTx/>
              <a:buSzTx/>
              <a:buFont typeface="+mj-lt"/>
              <a:buAutoNum type="arabicPeriod"/>
              <a:defRPr sz="2800">
                <a:solidFill>
                  <a:srgbClr val="000000"/>
                </a:solidFill>
              </a:defRPr>
            </a:pPr>
            <a:r>
              <a:rPr lang="en-GB" sz="2000" dirty="0">
                <a:solidFill>
                  <a:schemeClr val="tx1"/>
                </a:solidFill>
              </a:rPr>
              <a:t>An Advice Service</a:t>
            </a:r>
          </a:p>
          <a:p>
            <a:pPr marL="514350" indent="-514350" defTabSz="457200">
              <a:lnSpc>
                <a:spcPct val="100000"/>
              </a:lnSpc>
              <a:spcBef>
                <a:spcPts val="0"/>
              </a:spcBef>
              <a:buClrTx/>
              <a:buSzTx/>
              <a:buFont typeface="+mj-lt"/>
              <a:buAutoNum type="arabicPeriod"/>
              <a:defRPr sz="2800">
                <a:solidFill>
                  <a:srgbClr val="000000"/>
                </a:solidFill>
              </a:defRPr>
            </a:pPr>
            <a:r>
              <a:rPr lang="en-GB" sz="2000" dirty="0">
                <a:solidFill>
                  <a:schemeClr val="tx1"/>
                </a:solidFill>
              </a:rPr>
              <a:t>Leicester Talks support services directory</a:t>
            </a:r>
          </a:p>
          <a:p>
            <a:pPr marL="514350" indent="-514350" defTabSz="457200">
              <a:lnSpc>
                <a:spcPct val="100000"/>
              </a:lnSpc>
              <a:spcBef>
                <a:spcPts val="0"/>
              </a:spcBef>
              <a:buClrTx/>
              <a:buSzTx/>
              <a:buFont typeface="+mj-lt"/>
              <a:buAutoNum type="arabicPeriod"/>
              <a:defRPr sz="2800">
                <a:solidFill>
                  <a:srgbClr val="000000"/>
                </a:solidFill>
              </a:defRPr>
            </a:pPr>
            <a:r>
              <a:rPr lang="en-GB" sz="2000" dirty="0">
                <a:solidFill>
                  <a:schemeClr val="tx1"/>
                </a:solidFill>
              </a:rPr>
              <a:t>Peer Mentoring scheme </a:t>
            </a:r>
          </a:p>
          <a:p>
            <a:pPr marL="514350" indent="-514350" defTabSz="457200">
              <a:lnSpc>
                <a:spcPct val="100000"/>
              </a:lnSpc>
              <a:spcBef>
                <a:spcPts val="0"/>
              </a:spcBef>
              <a:buClrTx/>
              <a:buSzTx/>
              <a:buFont typeface="+mj-lt"/>
              <a:buAutoNum type="arabicPeriod"/>
              <a:defRPr sz="2800">
                <a:solidFill>
                  <a:srgbClr val="000000"/>
                </a:solidFill>
              </a:defRPr>
            </a:pPr>
            <a:r>
              <a:rPr lang="en-GB" sz="2000" dirty="0">
                <a:solidFill>
                  <a:schemeClr val="tx1"/>
                </a:solidFill>
              </a:rPr>
              <a:t>Self-improvement workshops</a:t>
            </a:r>
          </a:p>
          <a:p>
            <a:pPr marL="514350" indent="-514350" defTabSz="457200">
              <a:lnSpc>
                <a:spcPct val="100000"/>
              </a:lnSpc>
              <a:spcBef>
                <a:spcPts val="0"/>
              </a:spcBef>
              <a:buClrTx/>
              <a:buSzTx/>
              <a:buFont typeface="+mj-lt"/>
              <a:buAutoNum type="arabicPeriod"/>
              <a:defRPr sz="2800">
                <a:solidFill>
                  <a:srgbClr val="000000"/>
                </a:solidFill>
              </a:defRPr>
            </a:pPr>
            <a:r>
              <a:rPr lang="en-GB" sz="2000" dirty="0">
                <a:solidFill>
                  <a:schemeClr val="tx1"/>
                </a:solidFill>
              </a:rPr>
              <a:t>‘How to Adult’ guidance </a:t>
            </a:r>
          </a:p>
          <a:p>
            <a:pPr marL="514350" indent="-514350" defTabSz="457200">
              <a:lnSpc>
                <a:spcPct val="100000"/>
              </a:lnSpc>
              <a:spcBef>
                <a:spcPts val="0"/>
              </a:spcBef>
              <a:buClrTx/>
              <a:buSzTx/>
              <a:buFont typeface="+mj-lt"/>
              <a:buAutoNum type="arabicPeriod"/>
              <a:defRPr sz="2800">
                <a:solidFill>
                  <a:srgbClr val="000000"/>
                </a:solidFill>
              </a:defRPr>
            </a:pPr>
            <a:r>
              <a:rPr lang="en-GB" sz="2000" dirty="0">
                <a:solidFill>
                  <a:schemeClr val="tx1"/>
                </a:solidFill>
              </a:rPr>
              <a:t>Reporting incidents guidance  </a:t>
            </a:r>
          </a:p>
          <a:p>
            <a:pPr marL="514350" indent="-514350" defTabSz="457200">
              <a:lnSpc>
                <a:spcPct val="100000"/>
              </a:lnSpc>
              <a:spcBef>
                <a:spcPts val="0"/>
              </a:spcBef>
              <a:buClrTx/>
              <a:buSzTx/>
              <a:buFont typeface="+mj-lt"/>
              <a:buAutoNum type="arabicPeriod"/>
              <a:defRPr sz="2800">
                <a:solidFill>
                  <a:srgbClr val="000000"/>
                </a:solidFill>
              </a:defRPr>
            </a:pPr>
            <a:r>
              <a:rPr lang="en-GB" sz="2000" dirty="0">
                <a:solidFill>
                  <a:schemeClr val="tx1"/>
                </a:solidFill>
              </a:rPr>
              <a:t>Drinkaware Crew </a:t>
            </a:r>
          </a:p>
          <a:p>
            <a:pPr marL="0" indent="0" defTabSz="457200">
              <a:lnSpc>
                <a:spcPct val="100000"/>
              </a:lnSpc>
              <a:spcBef>
                <a:spcPts val="0"/>
              </a:spcBef>
              <a:buClrTx/>
              <a:buSzTx/>
              <a:buFontTx/>
              <a:buNone/>
              <a:defRPr sz="2800">
                <a:solidFill>
                  <a:srgbClr val="000000"/>
                </a:solidFill>
              </a:defRPr>
            </a:pPr>
            <a:endParaRPr lang="en-GB" sz="2000" dirty="0">
              <a:solidFill>
                <a:schemeClr val="tx1"/>
              </a:solidFill>
            </a:endParaRPr>
          </a:p>
          <a:p>
            <a:pPr marL="0" indent="0" defTabSz="457200">
              <a:lnSpc>
                <a:spcPct val="100000"/>
              </a:lnSpc>
              <a:spcBef>
                <a:spcPts val="0"/>
              </a:spcBef>
              <a:buClrTx/>
              <a:buSzTx/>
              <a:buFontTx/>
              <a:buNone/>
              <a:defRPr sz="2800">
                <a:solidFill>
                  <a:srgbClr val="000000"/>
                </a:solidFill>
              </a:defRPr>
            </a:pPr>
            <a:r>
              <a:rPr lang="en-GB" sz="2000" dirty="0">
                <a:solidFill>
                  <a:schemeClr val="tx1"/>
                </a:solidFill>
              </a:rPr>
              <a:t>Visit </a:t>
            </a:r>
            <a:r>
              <a:rPr lang="en-GB" sz="2000" dirty="0">
                <a:solidFill>
                  <a:schemeClr val="tx1"/>
                </a:solidFill>
                <a:hlinkClick r:id="rId3"/>
              </a:rPr>
              <a:t>www.leicesterunion.com/support</a:t>
            </a:r>
            <a:r>
              <a:rPr lang="en-GB" sz="2000" dirty="0">
                <a:solidFill>
                  <a:schemeClr val="tx1"/>
                </a:solidFill>
              </a:rPr>
              <a:t> to find out more and access this support and guidance.  </a:t>
            </a:r>
            <a:endParaRPr sz="2000" dirty="0">
              <a:solidFill>
                <a:schemeClr val="tx1"/>
              </a:solidFill>
            </a:endParaRPr>
          </a:p>
        </p:txBody>
      </p:sp>
      <p:sp>
        <p:nvSpPr>
          <p:cNvPr id="8" name="Title 1"/>
          <p:cNvSpPr txBox="1">
            <a:spLocks noGrp="1"/>
          </p:cNvSpPr>
          <p:nvPr>
            <p:ph type="title"/>
          </p:nvPr>
        </p:nvSpPr>
        <p:spPr>
          <a:xfrm>
            <a:off x="956788" y="436360"/>
            <a:ext cx="10143744" cy="1499617"/>
          </a:xfrm>
          <a:prstGeom prst="rect">
            <a:avLst/>
          </a:prstGeom>
        </p:spPr>
        <p:txBody>
          <a:bodyPr/>
          <a:lstStyle/>
          <a:p>
            <a:r>
              <a:rPr lang="en-GB" dirty="0">
                <a:latin typeface="+mj-lt"/>
              </a:rPr>
              <a:t>SU Support </a:t>
            </a:r>
            <a:endParaRPr dirty="0">
              <a:latin typeface="+mj-lt"/>
            </a:endParaRPr>
          </a:p>
        </p:txBody>
      </p:sp>
      <p:pic>
        <p:nvPicPr>
          <p:cNvPr id="6" name="Picture 5">
            <a:extLst>
              <a:ext uri="{FF2B5EF4-FFF2-40B4-BE49-F238E27FC236}">
                <a16:creationId xmlns:a16="http://schemas.microsoft.com/office/drawing/2014/main" id="{2A516F0E-4946-724B-8718-81EAAD0FB833}"/>
              </a:ext>
            </a:extLst>
          </p:cNvPr>
          <p:cNvPicPr>
            <a:picLocks noChangeAspect="1"/>
          </p:cNvPicPr>
          <p:nvPr/>
        </p:nvPicPr>
        <p:blipFill rotWithShape="1">
          <a:blip r:embed="rId4"/>
          <a:srcRect t="5253" r="1865" b="72233"/>
          <a:stretch/>
        </p:blipFill>
        <p:spPr>
          <a:xfrm>
            <a:off x="-1" y="5834063"/>
            <a:ext cx="12238039" cy="1070828"/>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25152" b="17918"/>
          <a:stretch/>
        </p:blipFill>
        <p:spPr>
          <a:xfrm>
            <a:off x="8262470" y="2424224"/>
            <a:ext cx="3548529" cy="20201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9808553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itle 1"/>
          <p:cNvSpPr txBox="1">
            <a:spLocks noGrp="1"/>
          </p:cNvSpPr>
          <p:nvPr>
            <p:ph type="title"/>
          </p:nvPr>
        </p:nvSpPr>
        <p:spPr>
          <a:prstGeom prst="rect">
            <a:avLst/>
          </a:prstGeom>
        </p:spPr>
        <p:txBody>
          <a:bodyPr/>
          <a:lstStyle/>
          <a:p>
            <a:r>
              <a:rPr lang="en-GB" dirty="0">
                <a:latin typeface="+mj-lt"/>
              </a:rPr>
              <a:t>Workshop Outcomes</a:t>
            </a:r>
            <a:endParaRPr dirty="0">
              <a:latin typeface="+mj-lt"/>
            </a:endParaRPr>
          </a:p>
        </p:txBody>
      </p:sp>
      <p:sp>
        <p:nvSpPr>
          <p:cNvPr id="5" name="Content Placeholder 2"/>
          <p:cNvSpPr txBox="1">
            <a:spLocks noGrp="1"/>
          </p:cNvSpPr>
          <p:nvPr>
            <p:ph type="body" idx="1"/>
          </p:nvPr>
        </p:nvSpPr>
        <p:spPr>
          <a:xfrm>
            <a:off x="1024127" y="2044700"/>
            <a:ext cx="9720073" cy="4281527"/>
          </a:xfrm>
          <a:prstGeom prst="rect">
            <a:avLst/>
          </a:prstGeom>
        </p:spPr>
        <p:txBody>
          <a:bodyPr>
            <a:normAutofit/>
          </a:bodyPr>
          <a:lstStyle/>
          <a:p>
            <a:pPr marL="241300" indent="-241300">
              <a:buSzPct val="120000"/>
              <a:buFont typeface="Arial"/>
              <a:buChar char="•"/>
              <a:defRPr sz="3000"/>
            </a:pPr>
            <a:r>
              <a:rPr lang="en-US" dirty="0" smtClean="0">
                <a:cs typeface="Calibri"/>
              </a:rPr>
              <a:t>Academic matters e.g. how is the degree classification calculated?</a:t>
            </a:r>
          </a:p>
          <a:p>
            <a:pPr marL="241300" indent="-241300">
              <a:buSzPct val="120000"/>
              <a:buFont typeface="Arial"/>
              <a:buChar char="•"/>
              <a:defRPr sz="3000"/>
            </a:pPr>
            <a:r>
              <a:rPr lang="en-US" dirty="0" smtClean="0">
                <a:cs typeface="Calibri"/>
              </a:rPr>
              <a:t>Wellbeing matters e.g. where to get support</a:t>
            </a:r>
          </a:p>
          <a:p>
            <a:pPr marL="241300" indent="-241300">
              <a:buSzPct val="120000"/>
              <a:buFont typeface="Arial"/>
              <a:buChar char="•"/>
              <a:defRPr sz="3000"/>
            </a:pPr>
            <a:r>
              <a:rPr lang="en-US" dirty="0" smtClean="0">
                <a:cs typeface="Calibri"/>
              </a:rPr>
              <a:t>Career development service</a:t>
            </a:r>
          </a:p>
          <a:p>
            <a:pPr marL="241300" indent="-241300">
              <a:buSzPct val="120000"/>
              <a:buFont typeface="Arial"/>
              <a:buChar char="•"/>
              <a:defRPr sz="3000"/>
            </a:pPr>
            <a:r>
              <a:rPr lang="en-US" dirty="0" smtClean="0">
                <a:cs typeface="Calibri"/>
              </a:rPr>
              <a:t>NOTE please help yourself to refreshments</a:t>
            </a:r>
            <a:endParaRPr lang="en-US" dirty="0">
              <a:cs typeface="Calibri"/>
            </a:endParaRPr>
          </a:p>
          <a:p>
            <a:pPr marL="241300" indent="-241300">
              <a:buSzPct val="120000"/>
              <a:buFont typeface="Arial"/>
              <a:buChar char="•"/>
              <a:defRPr sz="3000"/>
            </a:pPr>
            <a:endParaRPr lang="en-US" dirty="0">
              <a:cs typeface="Calibri"/>
            </a:endParaRPr>
          </a:p>
          <a:p>
            <a:pPr marL="241300" indent="-241300">
              <a:buSzPct val="120000"/>
              <a:buFont typeface="Arial"/>
              <a:buChar char="•"/>
              <a:defRPr sz="700"/>
            </a:pPr>
            <a:endParaRPr dirty="0"/>
          </a:p>
          <a:p>
            <a:pPr marL="241300" indent="-241300">
              <a:buSzPct val="120000"/>
              <a:buFont typeface="Arial"/>
              <a:buChar char="•"/>
              <a:defRPr sz="700"/>
            </a:pPr>
            <a:endParaRPr dirty="0"/>
          </a:p>
          <a:p>
            <a:pPr marL="0" indent="0">
              <a:buSzPct val="120000"/>
              <a:buNone/>
              <a:defRPr sz="700"/>
            </a:pPr>
            <a:endParaRPr dirty="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321E9D-5F71-BB49-95EA-1362A0298184}"/>
              </a:ext>
            </a:extLst>
          </p:cNvPr>
          <p:cNvPicPr>
            <a:picLocks noChangeAspect="1"/>
          </p:cNvPicPr>
          <p:nvPr/>
        </p:nvPicPr>
        <p:blipFill rotWithShape="1">
          <a:blip r:embed="rId3"/>
          <a:srcRect t="5991" r="1827" b="72697"/>
          <a:stretch/>
        </p:blipFill>
        <p:spPr>
          <a:xfrm>
            <a:off x="1" y="5844015"/>
            <a:ext cx="12246964" cy="1013985"/>
          </a:xfrm>
          <a:prstGeom prst="rect">
            <a:avLst/>
          </a:prstGeom>
        </p:spPr>
      </p:pic>
      <p:sp>
        <p:nvSpPr>
          <p:cNvPr id="8" name="Title 1"/>
          <p:cNvSpPr txBox="1">
            <a:spLocks noGrp="1"/>
          </p:cNvSpPr>
          <p:nvPr>
            <p:ph type="title"/>
          </p:nvPr>
        </p:nvSpPr>
        <p:spPr>
          <a:xfrm>
            <a:off x="956788" y="436360"/>
            <a:ext cx="10143744" cy="1499617"/>
          </a:xfrm>
          <a:prstGeom prst="rect">
            <a:avLst/>
          </a:prstGeom>
        </p:spPr>
        <p:txBody>
          <a:bodyPr/>
          <a:lstStyle/>
          <a:p>
            <a:r>
              <a:rPr lang="en-GB" dirty="0">
                <a:latin typeface="+mj-lt"/>
              </a:rPr>
              <a:t>Su Advice service</a:t>
            </a:r>
            <a:endParaRPr dirty="0">
              <a:latin typeface="+mj-lt"/>
            </a:endParaRPr>
          </a:p>
        </p:txBody>
      </p:sp>
      <p:sp>
        <p:nvSpPr>
          <p:cNvPr id="6" name="Content Placeholder 2"/>
          <p:cNvSpPr txBox="1">
            <a:spLocks/>
          </p:cNvSpPr>
          <p:nvPr/>
        </p:nvSpPr>
        <p:spPr>
          <a:xfrm>
            <a:off x="956787" y="1680239"/>
            <a:ext cx="7123957" cy="4059693"/>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45719" rIns="45719">
            <a:normAutofit fontScale="62500" lnSpcReduction="20000"/>
          </a:bodyPr>
          <a:lstStyle>
            <a:lvl1pPr marL="91439" marR="0" indent="-91439" algn="l" defTabSz="914400" rtl="0" latinLnBrk="0">
              <a:lnSpc>
                <a:spcPct val="90000"/>
              </a:lnSpc>
              <a:spcBef>
                <a:spcPts val="1200"/>
              </a:spcBef>
              <a:spcAft>
                <a:spcPts val="0"/>
              </a:spcAft>
              <a:buClr>
                <a:schemeClr val="accent2"/>
              </a:buClr>
              <a:buSzPct val="100000"/>
              <a:buFont typeface="Tw Cen MT"/>
              <a:buChar char=" "/>
              <a:tabLst/>
              <a:defRPr sz="2200" b="0" i="0" u="none" strike="noStrike" cap="none" spc="0" baseline="0">
                <a:ln>
                  <a:noFill/>
                </a:ln>
                <a:solidFill>
                  <a:srgbClr val="2E2B21"/>
                </a:solidFill>
                <a:uFillTx/>
                <a:latin typeface="+mj-lt"/>
                <a:ea typeface="+mj-ea"/>
                <a:cs typeface="+mj-cs"/>
                <a:sym typeface="Tw Cen MT"/>
              </a:defRPr>
            </a:lvl1pPr>
            <a:lvl2pPr marL="295655" marR="0" indent="-167639" algn="l" defTabSz="914400" rtl="0" latinLnBrk="0">
              <a:lnSpc>
                <a:spcPct val="90000"/>
              </a:lnSpc>
              <a:spcBef>
                <a:spcPts val="1200"/>
              </a:spcBef>
              <a:spcAft>
                <a:spcPts val="0"/>
              </a:spcAft>
              <a:buClr>
                <a:schemeClr val="accent2"/>
              </a:buClr>
              <a:buSzPct val="100000"/>
              <a:buFont typeface="Tw Cen MT"/>
              <a:buChar char=""/>
              <a:tabLst/>
              <a:defRPr sz="2200" b="0" i="0" u="none" strike="noStrike" cap="none" spc="0" baseline="0">
                <a:ln>
                  <a:noFill/>
                </a:ln>
                <a:solidFill>
                  <a:srgbClr val="2E2B21"/>
                </a:solidFill>
                <a:uFillTx/>
                <a:latin typeface="+mj-lt"/>
                <a:ea typeface="+mj-ea"/>
                <a:cs typeface="+mj-cs"/>
                <a:sym typeface="Tw Cen MT"/>
              </a:defRPr>
            </a:lvl2pPr>
            <a:lvl3pPr marL="526433" marR="0" indent="-215537" algn="l" defTabSz="914400" rtl="0" latinLnBrk="0">
              <a:lnSpc>
                <a:spcPct val="90000"/>
              </a:lnSpc>
              <a:spcBef>
                <a:spcPts val="1200"/>
              </a:spcBef>
              <a:spcAft>
                <a:spcPts val="0"/>
              </a:spcAft>
              <a:buClr>
                <a:schemeClr val="accent2"/>
              </a:buClr>
              <a:buSzPct val="100000"/>
              <a:buFont typeface="Tw Cen MT"/>
              <a:buChar char=""/>
              <a:tabLst/>
              <a:defRPr sz="2200" b="0" i="0" u="none" strike="noStrike" cap="none" spc="0" baseline="0">
                <a:ln>
                  <a:noFill/>
                </a:ln>
                <a:solidFill>
                  <a:srgbClr val="2E2B21"/>
                </a:solidFill>
                <a:uFillTx/>
                <a:latin typeface="+mj-lt"/>
                <a:ea typeface="+mj-ea"/>
                <a:cs typeface="+mj-cs"/>
                <a:sym typeface="Tw Cen MT"/>
              </a:defRPr>
            </a:lvl3pPr>
            <a:lvl4pPr marL="672737" marR="0" indent="-215537" algn="l" defTabSz="914400" rtl="0" latinLnBrk="0">
              <a:lnSpc>
                <a:spcPct val="90000"/>
              </a:lnSpc>
              <a:spcBef>
                <a:spcPts val="1200"/>
              </a:spcBef>
              <a:spcAft>
                <a:spcPts val="0"/>
              </a:spcAft>
              <a:buClr>
                <a:schemeClr val="accent2"/>
              </a:buClr>
              <a:buSzPct val="100000"/>
              <a:buFont typeface="Tw Cen MT"/>
              <a:buChar char=""/>
              <a:tabLst/>
              <a:defRPr sz="2200" b="0" i="0" u="none" strike="noStrike" cap="none" spc="0" baseline="0">
                <a:ln>
                  <a:noFill/>
                </a:ln>
                <a:solidFill>
                  <a:srgbClr val="2E2B21"/>
                </a:solidFill>
                <a:uFillTx/>
                <a:latin typeface="+mj-lt"/>
                <a:ea typeface="+mj-ea"/>
                <a:cs typeface="+mj-cs"/>
                <a:sym typeface="Tw Cen MT"/>
              </a:defRPr>
            </a:lvl4pPr>
            <a:lvl5pPr marL="855617" marR="0" indent="-215537" algn="l" defTabSz="914400" rtl="0" latinLnBrk="0">
              <a:lnSpc>
                <a:spcPct val="90000"/>
              </a:lnSpc>
              <a:spcBef>
                <a:spcPts val="1200"/>
              </a:spcBef>
              <a:spcAft>
                <a:spcPts val="0"/>
              </a:spcAft>
              <a:buClr>
                <a:schemeClr val="accent2"/>
              </a:buClr>
              <a:buSzPct val="100000"/>
              <a:buFont typeface="Tw Cen MT"/>
              <a:buChar char=""/>
              <a:tabLst/>
              <a:defRPr sz="2200" b="0" i="0" u="none" strike="noStrike" cap="none" spc="0" baseline="0">
                <a:ln>
                  <a:noFill/>
                </a:ln>
                <a:solidFill>
                  <a:srgbClr val="2E2B21"/>
                </a:solidFill>
                <a:uFillTx/>
                <a:latin typeface="+mj-lt"/>
                <a:ea typeface="+mj-ea"/>
                <a:cs typeface="+mj-cs"/>
                <a:sym typeface="Tw Cen MT"/>
              </a:defRPr>
            </a:lvl5pPr>
            <a:lvl6pPr marL="992777" marR="0" indent="-215537" algn="l" defTabSz="914400" rtl="0" latinLnBrk="0">
              <a:lnSpc>
                <a:spcPct val="90000"/>
              </a:lnSpc>
              <a:spcBef>
                <a:spcPts val="1200"/>
              </a:spcBef>
              <a:spcAft>
                <a:spcPts val="0"/>
              </a:spcAft>
              <a:buClr>
                <a:schemeClr val="accent2"/>
              </a:buClr>
              <a:buSzPct val="100000"/>
              <a:buFont typeface="Tw Cen MT"/>
              <a:buChar char=""/>
              <a:tabLst/>
              <a:defRPr sz="2200" b="0" i="0" u="none" strike="noStrike" cap="none" spc="0" baseline="0">
                <a:ln>
                  <a:noFill/>
                </a:ln>
                <a:solidFill>
                  <a:srgbClr val="2E2B21"/>
                </a:solidFill>
                <a:uFillTx/>
                <a:latin typeface="+mj-lt"/>
                <a:ea typeface="+mj-ea"/>
                <a:cs typeface="+mj-cs"/>
                <a:sym typeface="Tw Cen MT"/>
              </a:defRPr>
            </a:lvl6pPr>
            <a:lvl7pPr marL="1139081" marR="0" indent="-215537" algn="l" defTabSz="914400" rtl="0" latinLnBrk="0">
              <a:lnSpc>
                <a:spcPct val="90000"/>
              </a:lnSpc>
              <a:spcBef>
                <a:spcPts val="1200"/>
              </a:spcBef>
              <a:spcAft>
                <a:spcPts val="0"/>
              </a:spcAft>
              <a:buClr>
                <a:schemeClr val="accent2"/>
              </a:buClr>
              <a:buSzPct val="100000"/>
              <a:buFont typeface="Tw Cen MT"/>
              <a:buChar char=""/>
              <a:tabLst/>
              <a:defRPr sz="2200" b="0" i="0" u="none" strike="noStrike" cap="none" spc="0" baseline="0">
                <a:ln>
                  <a:noFill/>
                </a:ln>
                <a:solidFill>
                  <a:srgbClr val="2E2B21"/>
                </a:solidFill>
                <a:uFillTx/>
                <a:latin typeface="+mj-lt"/>
                <a:ea typeface="+mj-ea"/>
                <a:cs typeface="+mj-cs"/>
                <a:sym typeface="Tw Cen MT"/>
              </a:defRPr>
            </a:lvl7pPr>
            <a:lvl8pPr marL="1294529" marR="0" indent="-215537" algn="l" defTabSz="914400" rtl="0" latinLnBrk="0">
              <a:lnSpc>
                <a:spcPct val="90000"/>
              </a:lnSpc>
              <a:spcBef>
                <a:spcPts val="1200"/>
              </a:spcBef>
              <a:spcAft>
                <a:spcPts val="0"/>
              </a:spcAft>
              <a:buClr>
                <a:schemeClr val="accent2"/>
              </a:buClr>
              <a:buSzPct val="100000"/>
              <a:buFont typeface="Tw Cen MT"/>
              <a:buChar char=""/>
              <a:tabLst/>
              <a:defRPr sz="2200" b="0" i="0" u="none" strike="noStrike" cap="none" spc="0" baseline="0">
                <a:ln>
                  <a:noFill/>
                </a:ln>
                <a:solidFill>
                  <a:srgbClr val="2E2B21"/>
                </a:solidFill>
                <a:uFillTx/>
                <a:latin typeface="+mj-lt"/>
                <a:ea typeface="+mj-ea"/>
                <a:cs typeface="+mj-cs"/>
                <a:sym typeface="Tw Cen MT"/>
              </a:defRPr>
            </a:lvl8pPr>
            <a:lvl9pPr marL="1440833" marR="0" indent="-215537" algn="l" defTabSz="914400" rtl="0" latinLnBrk="0">
              <a:lnSpc>
                <a:spcPct val="90000"/>
              </a:lnSpc>
              <a:spcBef>
                <a:spcPts val="1200"/>
              </a:spcBef>
              <a:spcAft>
                <a:spcPts val="0"/>
              </a:spcAft>
              <a:buClr>
                <a:schemeClr val="accent2"/>
              </a:buClr>
              <a:buSzPct val="100000"/>
              <a:buFont typeface="Tw Cen MT"/>
              <a:buChar char=""/>
              <a:tabLst/>
              <a:defRPr sz="2200" b="0" i="0" u="none" strike="noStrike" cap="none" spc="0" baseline="0">
                <a:ln>
                  <a:noFill/>
                </a:ln>
                <a:solidFill>
                  <a:srgbClr val="2E2B21"/>
                </a:solidFill>
                <a:uFillTx/>
                <a:latin typeface="+mj-lt"/>
                <a:ea typeface="+mj-ea"/>
                <a:cs typeface="+mj-cs"/>
                <a:sym typeface="Tw Cen MT"/>
              </a:defRPr>
            </a:lvl9pPr>
          </a:lstStyle>
          <a:p>
            <a:pPr marL="0" indent="0" defTabSz="457200" hangingPunct="1">
              <a:lnSpc>
                <a:spcPct val="100000"/>
              </a:lnSpc>
              <a:spcBef>
                <a:spcPts val="0"/>
              </a:spcBef>
              <a:buClrTx/>
              <a:buSzTx/>
              <a:buFontTx/>
              <a:buNone/>
              <a:defRPr sz="2800">
                <a:solidFill>
                  <a:srgbClr val="000000"/>
                </a:solidFill>
              </a:defRPr>
            </a:pPr>
            <a:r>
              <a:rPr lang="en-GB" sz="2800" dirty="0">
                <a:solidFill>
                  <a:srgbClr val="000000"/>
                </a:solidFill>
              </a:rPr>
              <a:t>Provides all students free, confidential advice and ongoing support on a range of different issues including: </a:t>
            </a:r>
          </a:p>
          <a:p>
            <a:pPr marL="0" indent="0" defTabSz="457200" hangingPunct="1">
              <a:lnSpc>
                <a:spcPct val="100000"/>
              </a:lnSpc>
              <a:spcBef>
                <a:spcPts val="0"/>
              </a:spcBef>
              <a:buClrTx/>
              <a:buSzTx/>
              <a:buFontTx/>
              <a:buNone/>
              <a:defRPr sz="2800">
                <a:solidFill>
                  <a:srgbClr val="000000"/>
                </a:solidFill>
              </a:defRPr>
            </a:pPr>
            <a:endParaRPr lang="en-GB" sz="2800" dirty="0">
              <a:solidFill>
                <a:srgbClr val="000000"/>
              </a:solidFill>
            </a:endParaRPr>
          </a:p>
          <a:p>
            <a:pPr marL="0" indent="0" defTabSz="457200" hangingPunct="1">
              <a:lnSpc>
                <a:spcPct val="100000"/>
              </a:lnSpc>
              <a:spcBef>
                <a:spcPts val="0"/>
              </a:spcBef>
              <a:buClr>
                <a:schemeClr val="accent2">
                  <a:satOff val="-9067"/>
                  <a:lumOff val="-13568"/>
                </a:schemeClr>
              </a:buClr>
              <a:buFont typeface="Tw Cen MT"/>
              <a:buNone/>
              <a:defRPr sz="2800">
                <a:solidFill>
                  <a:srgbClr val="000000"/>
                </a:solidFill>
              </a:defRPr>
            </a:pPr>
            <a:r>
              <a:rPr lang="en-GB" sz="2800" dirty="0">
                <a:solidFill>
                  <a:srgbClr val="0067B4"/>
                </a:solidFill>
              </a:rPr>
              <a:t>Academia</a:t>
            </a:r>
          </a:p>
          <a:p>
            <a:pPr marL="280736" indent="-280736" defTabSz="457200" hangingPunct="1">
              <a:lnSpc>
                <a:spcPct val="100000"/>
              </a:lnSpc>
              <a:spcBef>
                <a:spcPts val="0"/>
              </a:spcBef>
              <a:buClr>
                <a:schemeClr val="accent2">
                  <a:satOff val="-9067"/>
                  <a:lumOff val="-13568"/>
                </a:schemeClr>
              </a:buClr>
              <a:buFontTx/>
              <a:buChar char="•"/>
              <a:defRPr sz="2800">
                <a:solidFill>
                  <a:srgbClr val="000000"/>
                </a:solidFill>
              </a:defRPr>
            </a:pPr>
            <a:r>
              <a:rPr lang="en-GB" sz="2800" dirty="0">
                <a:solidFill>
                  <a:schemeClr val="tx1"/>
                </a:solidFill>
              </a:rPr>
              <a:t>Mitigating circumstances, academic appeals, misconduct issues, complaints, changing course, suspending or withdrawing studies and withdrawal from a course for non-attendance.</a:t>
            </a:r>
          </a:p>
          <a:p>
            <a:pPr marL="0" indent="0" defTabSz="457200" hangingPunct="1">
              <a:lnSpc>
                <a:spcPct val="100000"/>
              </a:lnSpc>
              <a:spcBef>
                <a:spcPts val="0"/>
              </a:spcBef>
              <a:buClr>
                <a:schemeClr val="accent2">
                  <a:satOff val="-9067"/>
                  <a:lumOff val="-13568"/>
                </a:schemeClr>
              </a:buClr>
              <a:buFont typeface="Tw Cen MT"/>
              <a:buNone/>
              <a:defRPr sz="2800">
                <a:solidFill>
                  <a:srgbClr val="000000"/>
                </a:solidFill>
              </a:defRPr>
            </a:pPr>
            <a:r>
              <a:rPr lang="en-GB" sz="2800" dirty="0">
                <a:solidFill>
                  <a:srgbClr val="0067B4"/>
                </a:solidFill>
              </a:rPr>
              <a:t>Housing</a:t>
            </a:r>
          </a:p>
          <a:p>
            <a:pPr marL="280736" indent="-280736" defTabSz="457200" hangingPunct="1">
              <a:lnSpc>
                <a:spcPct val="100000"/>
              </a:lnSpc>
              <a:spcBef>
                <a:spcPts val="0"/>
              </a:spcBef>
              <a:buClr>
                <a:schemeClr val="accent2">
                  <a:satOff val="-9067"/>
                  <a:lumOff val="-13568"/>
                </a:schemeClr>
              </a:buClr>
              <a:buFontTx/>
              <a:buChar char="•"/>
              <a:defRPr sz="2800">
                <a:solidFill>
                  <a:srgbClr val="000000"/>
                </a:solidFill>
              </a:defRPr>
            </a:pPr>
            <a:r>
              <a:rPr lang="en-GB" sz="2800" dirty="0">
                <a:solidFill>
                  <a:schemeClr val="tx1"/>
                </a:solidFill>
              </a:rPr>
              <a:t>House hunting, moving in, knowing rights, living in rented accommodation, housemate relationships, moving out and deposit reclaim.</a:t>
            </a:r>
          </a:p>
          <a:p>
            <a:pPr marL="0" indent="0" defTabSz="457200" hangingPunct="1">
              <a:lnSpc>
                <a:spcPct val="100000"/>
              </a:lnSpc>
              <a:spcBef>
                <a:spcPts val="0"/>
              </a:spcBef>
              <a:buClr>
                <a:schemeClr val="accent2">
                  <a:satOff val="-9067"/>
                  <a:lumOff val="-13568"/>
                </a:schemeClr>
              </a:buClr>
              <a:buFont typeface="Tw Cen MT"/>
              <a:buNone/>
              <a:defRPr sz="2800">
                <a:solidFill>
                  <a:srgbClr val="000000"/>
                </a:solidFill>
              </a:defRPr>
            </a:pPr>
            <a:r>
              <a:rPr lang="en-GB" sz="2800" dirty="0">
                <a:solidFill>
                  <a:srgbClr val="0067B4"/>
                </a:solidFill>
              </a:rPr>
              <a:t>Signposting and accessing further support</a:t>
            </a:r>
          </a:p>
          <a:p>
            <a:pPr marL="280736" indent="-280736" defTabSz="457200" hangingPunct="1">
              <a:lnSpc>
                <a:spcPct val="100000"/>
              </a:lnSpc>
              <a:spcBef>
                <a:spcPts val="0"/>
              </a:spcBef>
              <a:buClr>
                <a:schemeClr val="accent2">
                  <a:satOff val="-9067"/>
                  <a:lumOff val="-13568"/>
                </a:schemeClr>
              </a:buClr>
              <a:buFontTx/>
              <a:buChar char="•"/>
              <a:defRPr sz="2800">
                <a:solidFill>
                  <a:srgbClr val="000000"/>
                </a:solidFill>
              </a:defRPr>
            </a:pPr>
            <a:r>
              <a:rPr lang="en-GB" sz="2800" dirty="0">
                <a:solidFill>
                  <a:schemeClr val="tx1"/>
                </a:solidFill>
              </a:rPr>
              <a:t>Identifying relevant services that can help you at University and in the community, including helping you to communicate your needs to other services. </a:t>
            </a:r>
          </a:p>
          <a:p>
            <a:pPr marL="0" indent="0" defTabSz="457200" hangingPunct="1">
              <a:lnSpc>
                <a:spcPct val="100000"/>
              </a:lnSpc>
              <a:spcBef>
                <a:spcPts val="0"/>
              </a:spcBef>
              <a:buClr>
                <a:schemeClr val="accent2">
                  <a:satOff val="-9067"/>
                  <a:lumOff val="-13568"/>
                </a:schemeClr>
              </a:buClr>
              <a:buNone/>
              <a:defRPr sz="2800">
                <a:solidFill>
                  <a:srgbClr val="000000"/>
                </a:solidFill>
              </a:defRPr>
            </a:pPr>
            <a:endParaRPr lang="en-GB" sz="2800" dirty="0">
              <a:solidFill>
                <a:schemeClr val="tx1"/>
              </a:solidFill>
            </a:endParaRPr>
          </a:p>
          <a:p>
            <a:pPr marL="0" indent="0" defTabSz="457200" hangingPunct="1">
              <a:lnSpc>
                <a:spcPct val="100000"/>
              </a:lnSpc>
              <a:spcBef>
                <a:spcPts val="0"/>
              </a:spcBef>
              <a:buClr>
                <a:schemeClr val="accent2">
                  <a:satOff val="-9067"/>
                  <a:lumOff val="-13568"/>
                </a:schemeClr>
              </a:buClr>
              <a:buNone/>
              <a:defRPr sz="2800">
                <a:solidFill>
                  <a:srgbClr val="000000"/>
                </a:solidFill>
              </a:defRPr>
            </a:pPr>
            <a:r>
              <a:rPr lang="en-GB" sz="2800" dirty="0">
                <a:solidFill>
                  <a:schemeClr val="tx1"/>
                </a:solidFill>
              </a:rPr>
              <a:t>Visit </a:t>
            </a:r>
            <a:r>
              <a:rPr lang="en-GB" sz="2800" dirty="0">
                <a:solidFill>
                  <a:srgbClr val="0070C0"/>
                </a:solidFill>
                <a:hlinkClick r:id="rId4"/>
              </a:rPr>
              <a:t>www.leicesterunion.com/advice</a:t>
            </a:r>
            <a:r>
              <a:rPr lang="en-GB" sz="2800" dirty="0">
                <a:solidFill>
                  <a:schemeClr val="tx1"/>
                </a:solidFill>
              </a:rPr>
              <a:t> to get in touch and access lots of useful advice and online guidance. </a:t>
            </a:r>
          </a:p>
        </p:txBody>
      </p:sp>
      <p:pic>
        <p:nvPicPr>
          <p:cNvPr id="7" name="Picture 6">
            <a:extLst>
              <a:ext uri="{FF2B5EF4-FFF2-40B4-BE49-F238E27FC236}">
                <a16:creationId xmlns:a16="http://schemas.microsoft.com/office/drawing/2014/main" id="{2A516F0E-4946-724B-8718-81EAAD0FB833}"/>
              </a:ext>
            </a:extLst>
          </p:cNvPr>
          <p:cNvPicPr>
            <a:picLocks noChangeAspect="1"/>
          </p:cNvPicPr>
          <p:nvPr/>
        </p:nvPicPr>
        <p:blipFill rotWithShape="1">
          <a:blip r:embed="rId5"/>
          <a:srcRect t="5253" r="1865" b="72233"/>
          <a:stretch/>
        </p:blipFill>
        <p:spPr>
          <a:xfrm>
            <a:off x="-1" y="5834063"/>
            <a:ext cx="12238039" cy="1070828"/>
          </a:xfrm>
          <a:prstGeom prst="rect">
            <a:avLst/>
          </a:prstGeom>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10837"/>
          <a:stretch/>
        </p:blipFill>
        <p:spPr>
          <a:xfrm>
            <a:off x="8314660" y="2285973"/>
            <a:ext cx="3487480" cy="22490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43156007"/>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321E9D-5F71-BB49-95EA-1362A0298184}"/>
              </a:ext>
            </a:extLst>
          </p:cNvPr>
          <p:cNvPicPr>
            <a:picLocks noChangeAspect="1"/>
          </p:cNvPicPr>
          <p:nvPr/>
        </p:nvPicPr>
        <p:blipFill rotWithShape="1">
          <a:blip r:embed="rId3"/>
          <a:srcRect t="5991" r="1827" b="72697"/>
          <a:stretch/>
        </p:blipFill>
        <p:spPr>
          <a:xfrm>
            <a:off x="1" y="5873994"/>
            <a:ext cx="12246964" cy="1013985"/>
          </a:xfrm>
          <a:prstGeom prst="rect">
            <a:avLst/>
          </a:prstGeom>
        </p:spPr>
      </p:pic>
      <p:sp>
        <p:nvSpPr>
          <p:cNvPr id="7" name="Content Placeholder 2"/>
          <p:cNvSpPr txBox="1">
            <a:spLocks noGrp="1"/>
          </p:cNvSpPr>
          <p:nvPr>
            <p:ph type="body" sz="half" idx="1"/>
          </p:nvPr>
        </p:nvSpPr>
        <p:spPr>
          <a:xfrm>
            <a:off x="935522" y="1679946"/>
            <a:ext cx="7166486" cy="4204682"/>
          </a:xfrm>
          <a:prstGeom prst="rect">
            <a:avLst/>
          </a:prstGeom>
        </p:spPr>
        <p:txBody>
          <a:bodyPr>
            <a:normAutofit lnSpcReduction="10000"/>
          </a:bodyPr>
          <a:lstStyle/>
          <a:p>
            <a:pPr marL="0" indent="0" defTabSz="457200">
              <a:lnSpc>
                <a:spcPct val="100000"/>
              </a:lnSpc>
              <a:spcBef>
                <a:spcPts val="0"/>
              </a:spcBef>
              <a:buClrTx/>
              <a:buSzTx/>
              <a:buNone/>
              <a:defRPr sz="2800">
                <a:solidFill>
                  <a:srgbClr val="000000"/>
                </a:solidFill>
              </a:defRPr>
            </a:pPr>
            <a:r>
              <a:rPr lang="en-GB" sz="2000" dirty="0">
                <a:solidFill>
                  <a:schemeClr val="tx1"/>
                </a:solidFill>
              </a:rPr>
              <a:t>We want you to feel comfortable to talk and get the support you need to thrive at University. </a:t>
            </a:r>
          </a:p>
          <a:p>
            <a:pPr marL="0" indent="0" defTabSz="457200">
              <a:lnSpc>
                <a:spcPct val="100000"/>
              </a:lnSpc>
              <a:spcBef>
                <a:spcPts val="0"/>
              </a:spcBef>
              <a:buClrTx/>
              <a:buSzTx/>
              <a:buNone/>
              <a:defRPr sz="2800">
                <a:solidFill>
                  <a:srgbClr val="000000"/>
                </a:solidFill>
              </a:defRPr>
            </a:pPr>
            <a:endParaRPr lang="en-GB" sz="2000" dirty="0">
              <a:solidFill>
                <a:schemeClr val="tx1"/>
              </a:solidFill>
            </a:endParaRPr>
          </a:p>
          <a:p>
            <a:pPr marL="0" indent="0" defTabSz="457200">
              <a:lnSpc>
                <a:spcPct val="100000"/>
              </a:lnSpc>
              <a:spcBef>
                <a:spcPts val="0"/>
              </a:spcBef>
              <a:buClrTx/>
              <a:buSzTx/>
              <a:buFontTx/>
              <a:buNone/>
              <a:defRPr sz="2800">
                <a:solidFill>
                  <a:srgbClr val="000000"/>
                </a:solidFill>
              </a:defRPr>
            </a:pPr>
            <a:r>
              <a:rPr lang="en-GB" sz="2000" dirty="0">
                <a:solidFill>
                  <a:schemeClr val="tx1"/>
                </a:solidFill>
              </a:rPr>
              <a:t>Leicester Talks is a directory of support services which includes Students’ Union, University, student-led groups, community &amp; online services. </a:t>
            </a:r>
          </a:p>
          <a:p>
            <a:pPr marL="0" indent="0" defTabSz="457200">
              <a:lnSpc>
                <a:spcPct val="100000"/>
              </a:lnSpc>
              <a:spcBef>
                <a:spcPts val="0"/>
              </a:spcBef>
              <a:buClrTx/>
              <a:buSzTx/>
              <a:buFontTx/>
              <a:buNone/>
              <a:defRPr sz="2800">
                <a:solidFill>
                  <a:srgbClr val="000000"/>
                </a:solidFill>
              </a:defRPr>
            </a:pPr>
            <a:endParaRPr lang="en-GB" sz="2000" dirty="0">
              <a:solidFill>
                <a:schemeClr val="tx1"/>
              </a:solidFill>
            </a:endParaRPr>
          </a:p>
          <a:p>
            <a:pPr marL="0" indent="0" defTabSz="457200">
              <a:lnSpc>
                <a:spcPct val="100000"/>
              </a:lnSpc>
              <a:spcBef>
                <a:spcPts val="0"/>
              </a:spcBef>
              <a:buClrTx/>
              <a:buSzTx/>
              <a:buFontTx/>
              <a:buNone/>
              <a:defRPr sz="2800">
                <a:solidFill>
                  <a:srgbClr val="000000"/>
                </a:solidFill>
              </a:defRPr>
            </a:pPr>
            <a:r>
              <a:rPr lang="en-GB" sz="2000" dirty="0">
                <a:solidFill>
                  <a:schemeClr val="tx1"/>
                </a:solidFill>
              </a:rPr>
              <a:t>Whether you’re looking for academic advice, someone to chat to about your wellbeing, housing advice, financial guidance or a specific support group, there’s something for all your needs.  </a:t>
            </a:r>
          </a:p>
          <a:p>
            <a:pPr marL="0" indent="0" defTabSz="457200">
              <a:lnSpc>
                <a:spcPct val="100000"/>
              </a:lnSpc>
              <a:spcBef>
                <a:spcPts val="0"/>
              </a:spcBef>
              <a:buClrTx/>
              <a:buSzTx/>
              <a:buFontTx/>
              <a:buNone/>
              <a:defRPr sz="2800">
                <a:solidFill>
                  <a:srgbClr val="000000"/>
                </a:solidFill>
              </a:defRPr>
            </a:pPr>
            <a:endParaRPr lang="en-GB" sz="2000" dirty="0">
              <a:solidFill>
                <a:schemeClr val="tx1"/>
              </a:solidFill>
            </a:endParaRPr>
          </a:p>
          <a:p>
            <a:pPr marL="0" indent="0" defTabSz="457200">
              <a:lnSpc>
                <a:spcPct val="100000"/>
              </a:lnSpc>
              <a:spcBef>
                <a:spcPts val="0"/>
              </a:spcBef>
              <a:buClrTx/>
              <a:buSzTx/>
              <a:buFontTx/>
              <a:buNone/>
              <a:defRPr sz="2800">
                <a:solidFill>
                  <a:srgbClr val="000000"/>
                </a:solidFill>
              </a:defRPr>
            </a:pPr>
            <a:r>
              <a:rPr lang="en-GB" sz="2000" dirty="0">
                <a:solidFill>
                  <a:schemeClr val="tx1"/>
                </a:solidFill>
              </a:rPr>
              <a:t>Visit </a:t>
            </a:r>
            <a:r>
              <a:rPr lang="en-GB" sz="2000" dirty="0">
                <a:solidFill>
                  <a:schemeClr val="tx1"/>
                </a:solidFill>
                <a:hlinkClick r:id="rId4"/>
              </a:rPr>
              <a:t>www.leicesterunion.com/leicestertalks</a:t>
            </a:r>
            <a:r>
              <a:rPr lang="en-GB" sz="2000" dirty="0">
                <a:solidFill>
                  <a:schemeClr val="tx1"/>
                </a:solidFill>
              </a:rPr>
              <a:t> or get in touch with </a:t>
            </a:r>
            <a:r>
              <a:rPr lang="en-GB" sz="2000" dirty="0">
                <a:solidFill>
                  <a:schemeClr val="tx1"/>
                </a:solidFill>
                <a:hlinkClick r:id="rId5"/>
              </a:rPr>
              <a:t>www.leicesterunion/advice</a:t>
            </a:r>
            <a:r>
              <a:rPr lang="en-GB" sz="2000" dirty="0">
                <a:solidFill>
                  <a:schemeClr val="tx1"/>
                </a:solidFill>
              </a:rPr>
              <a:t>, to help identify which services can help you. </a:t>
            </a:r>
          </a:p>
        </p:txBody>
      </p:sp>
      <p:sp>
        <p:nvSpPr>
          <p:cNvPr id="8" name="Title 1"/>
          <p:cNvSpPr txBox="1">
            <a:spLocks noGrp="1"/>
          </p:cNvSpPr>
          <p:nvPr>
            <p:ph type="title"/>
          </p:nvPr>
        </p:nvSpPr>
        <p:spPr>
          <a:xfrm>
            <a:off x="956788" y="436360"/>
            <a:ext cx="10143744" cy="1499617"/>
          </a:xfrm>
          <a:prstGeom prst="rect">
            <a:avLst/>
          </a:prstGeom>
        </p:spPr>
        <p:txBody>
          <a:bodyPr/>
          <a:lstStyle/>
          <a:p>
            <a:r>
              <a:rPr lang="en-GB" dirty="0">
                <a:latin typeface="+mj-lt"/>
              </a:rPr>
              <a:t>LEICESTER TALKS </a:t>
            </a:r>
            <a:endParaRPr dirty="0">
              <a:latin typeface="+mj-lt"/>
            </a:endParaRPr>
          </a:p>
        </p:txBody>
      </p:sp>
      <p:pic>
        <p:nvPicPr>
          <p:cNvPr id="6" name="Picture 5" descr="Leicester Talks logo CMYK">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8920663" y="789341"/>
            <a:ext cx="2339268" cy="2264159"/>
          </a:xfrm>
          <a:prstGeom prst="rect">
            <a:avLst/>
          </a:prstGeom>
          <a:noFill/>
          <a:ln>
            <a:noFill/>
          </a:ln>
        </p:spPr>
      </p:pic>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l="24522" r="25865"/>
          <a:stretch/>
        </p:blipFill>
        <p:spPr>
          <a:xfrm>
            <a:off x="8307250" y="3417458"/>
            <a:ext cx="3367297" cy="1696802"/>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2A516F0E-4946-724B-8718-81EAAD0FB833}"/>
              </a:ext>
            </a:extLst>
          </p:cNvPr>
          <p:cNvPicPr>
            <a:picLocks noChangeAspect="1"/>
          </p:cNvPicPr>
          <p:nvPr/>
        </p:nvPicPr>
        <p:blipFill rotWithShape="1">
          <a:blip r:embed="rId9"/>
          <a:srcRect t="5253" r="1865" b="72233"/>
          <a:stretch/>
        </p:blipFill>
        <p:spPr>
          <a:xfrm>
            <a:off x="-1" y="5834063"/>
            <a:ext cx="12238039" cy="1070828"/>
          </a:xfrm>
          <a:prstGeom prst="rect">
            <a:avLst/>
          </a:prstGeom>
        </p:spPr>
      </p:pic>
    </p:spTree>
    <p:extLst>
      <p:ext uri="{BB962C8B-B14F-4D97-AF65-F5344CB8AC3E}">
        <p14:creationId xmlns:p14="http://schemas.microsoft.com/office/powerpoint/2010/main" val="4227783921"/>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CareerS</a:t>
            </a:r>
            <a:r>
              <a:rPr lang="en-GB" dirty="0" smtClean="0"/>
              <a:t> and CAREERs development service</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91023231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2- The Leicester Award Gold</a:t>
            </a:r>
            <a:endParaRPr lang="en-GB" dirty="0"/>
          </a:p>
        </p:txBody>
      </p:sp>
      <p:sp>
        <p:nvSpPr>
          <p:cNvPr id="3" name="Content Placeholder 2"/>
          <p:cNvSpPr>
            <a:spLocks noGrp="1"/>
          </p:cNvSpPr>
          <p:nvPr>
            <p:ph idx="1"/>
          </p:nvPr>
        </p:nvSpPr>
        <p:spPr>
          <a:xfrm>
            <a:off x="838200" y="1825625"/>
            <a:ext cx="11256818" cy="4351338"/>
          </a:xfrm>
        </p:spPr>
        <p:txBody>
          <a:bodyPr/>
          <a:lstStyle/>
          <a:p>
            <a:r>
              <a:rPr lang="en-GB" dirty="0" smtClean="0"/>
              <a:t>A professional development programme for Leicester Award completers designed to support you to achieve a significant experience</a:t>
            </a:r>
          </a:p>
          <a:p>
            <a:r>
              <a:rPr lang="en-GB" dirty="0" smtClean="0"/>
              <a:t>Completed in your second year module</a:t>
            </a:r>
          </a:p>
          <a:p>
            <a:r>
              <a:rPr lang="en-GB" dirty="0" smtClean="0"/>
              <a:t>Unlocks benefits including professional mentoring, Bright network membership and exclusive job opportunities</a:t>
            </a:r>
            <a:endParaRPr lang="en-GB" dirty="0"/>
          </a:p>
          <a:p>
            <a:r>
              <a:rPr lang="en-GB" dirty="0" smtClean="0"/>
              <a:t>If you haven’t completed the Leicester Award you can complete it through Blackboard</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3449" y="4765963"/>
            <a:ext cx="1830019" cy="1814945"/>
          </a:xfrm>
          <a:prstGeom prst="rect">
            <a:avLst/>
          </a:prstGeom>
        </p:spPr>
      </p:pic>
    </p:spTree>
    <p:extLst>
      <p:ext uri="{BB962C8B-B14F-4D97-AF65-F5344CB8AC3E}">
        <p14:creationId xmlns:p14="http://schemas.microsoft.com/office/powerpoint/2010/main" val="2981236189"/>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33090" cy="1325563"/>
          </a:xfrm>
        </p:spPr>
        <p:txBody>
          <a:bodyPr>
            <a:normAutofit fontScale="90000"/>
          </a:bodyPr>
          <a:lstStyle/>
          <a:p>
            <a:r>
              <a:rPr lang="en-GB" dirty="0" smtClean="0"/>
              <a:t>Careers service: Support </a:t>
            </a:r>
            <a:r>
              <a:rPr lang="en-GB" dirty="0" smtClean="0"/>
              <a:t>available outside of your department</a:t>
            </a:r>
            <a:endParaRPr lang="en-GB" dirty="0"/>
          </a:p>
        </p:txBody>
      </p:sp>
      <p:graphicFrame>
        <p:nvGraphicFramePr>
          <p:cNvPr id="7" name="Diagram 6"/>
          <p:cNvGraphicFramePr/>
          <p:nvPr>
            <p:extLst/>
          </p:nvPr>
        </p:nvGraphicFramePr>
        <p:xfrm>
          <a:off x="805543" y="1534886"/>
          <a:ext cx="10689771" cy="5086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800620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Academic MATTERS</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28250330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1"/>
          <p:cNvSpPr txBox="1">
            <a:spLocks noGrp="1"/>
          </p:cNvSpPr>
          <p:nvPr>
            <p:ph type="title"/>
          </p:nvPr>
        </p:nvSpPr>
        <p:spPr>
          <a:xfrm>
            <a:off x="1024128" y="585216"/>
            <a:ext cx="9720072" cy="1499617"/>
          </a:xfrm>
          <a:prstGeom prst="rect">
            <a:avLst/>
          </a:prstGeom>
        </p:spPr>
        <p:txBody>
          <a:bodyPr/>
          <a:lstStyle/>
          <a:p>
            <a:r>
              <a:rPr>
                <a:latin typeface="+mj-lt"/>
              </a:rPr>
              <a:t>How Your degree is awarded</a:t>
            </a:r>
          </a:p>
        </p:txBody>
      </p:sp>
      <p:sp>
        <p:nvSpPr>
          <p:cNvPr id="134" name="Content Placeholder 2"/>
          <p:cNvSpPr txBox="1">
            <a:spLocks noGrp="1"/>
          </p:cNvSpPr>
          <p:nvPr>
            <p:ph type="body" idx="1"/>
          </p:nvPr>
        </p:nvSpPr>
        <p:spPr>
          <a:xfrm>
            <a:off x="1024128" y="2030070"/>
            <a:ext cx="10002184" cy="4689976"/>
          </a:xfrm>
          <a:prstGeom prst="rect">
            <a:avLst/>
          </a:prstGeom>
        </p:spPr>
        <p:txBody>
          <a:bodyPr/>
          <a:lstStyle/>
          <a:p>
            <a:pPr marL="0" indent="0">
              <a:buClrTx/>
              <a:buSzTx/>
              <a:buFontTx/>
              <a:buNone/>
              <a:defRPr sz="3000"/>
            </a:pPr>
            <a:r>
              <a:t>(</a:t>
            </a:r>
            <a:r>
              <a:rPr i="1"/>
              <a:t>5.19) </a:t>
            </a:r>
            <a:r>
              <a:t>The Board of Examiners will consider the overall performance of each final level student in accordance with the general </a:t>
            </a:r>
            <a:r>
              <a:rPr>
                <a:solidFill>
                  <a:srgbClr val="2E2B00"/>
                </a:solidFill>
              </a:rPr>
              <a:t>Descriptors for Classifications</a:t>
            </a:r>
            <a:r>
              <a:rPr i="1">
                <a:solidFill>
                  <a:srgbClr val="2E2B00"/>
                </a:solidFill>
              </a:rPr>
              <a:t>.</a:t>
            </a:r>
          </a:p>
          <a:p>
            <a:pPr marL="0" indent="0">
              <a:buClrTx/>
              <a:buSzTx/>
              <a:buFontTx/>
              <a:buNone/>
              <a:defRPr sz="1000"/>
            </a:pPr>
            <a:endParaRPr i="1">
              <a:solidFill>
                <a:srgbClr val="2E2B00"/>
              </a:solidFill>
            </a:endParaRPr>
          </a:p>
          <a:p>
            <a:pPr marL="552195" lvl="2" indent="-241300">
              <a:buSzPct val="120000"/>
              <a:buFont typeface="Arial"/>
              <a:buChar char="•"/>
              <a:defRPr sz="3000"/>
            </a:pPr>
            <a:r>
              <a:rPr>
                <a:solidFill>
                  <a:srgbClr val="2E2B00"/>
                </a:solidFill>
              </a:rPr>
              <a:t>The classes are 1st; 2-i; 2-ii; 3rd.</a:t>
            </a:r>
          </a:p>
          <a:p>
            <a:pPr marL="552195" lvl="2" indent="-241300">
              <a:buSzPct val="120000"/>
              <a:buFont typeface="Arial"/>
              <a:buChar char="•"/>
              <a:defRPr sz="3000"/>
            </a:pPr>
            <a:r>
              <a:rPr>
                <a:solidFill>
                  <a:srgbClr val="2E2B00"/>
                </a:solidFill>
              </a:rPr>
              <a:t>Roughly, the descriptors say:</a:t>
            </a:r>
          </a:p>
          <a:p>
            <a:pPr marL="0" lvl="2" indent="457200" algn="ctr">
              <a:buClrTx/>
              <a:buSzTx/>
              <a:buFontTx/>
              <a:buNone/>
              <a:defRPr sz="3000">
                <a:solidFill>
                  <a:schemeClr val="accent2">
                    <a:satOff val="-9067"/>
                    <a:lumOff val="-13568"/>
                  </a:schemeClr>
                </a:solidFill>
              </a:defRPr>
            </a:pPr>
            <a:r>
              <a:t>excellent; good; competent; minimum acceptable.</a:t>
            </a:r>
            <a:endParaRPr>
              <a:solidFill>
                <a:srgbClr val="2E2B00"/>
              </a:solidFill>
            </a:endParaRPr>
          </a:p>
          <a:p>
            <a:pPr marL="552195" lvl="2" indent="-241300">
              <a:buSzPct val="120000"/>
              <a:buFont typeface="Arial"/>
              <a:buChar char="•"/>
              <a:defRPr sz="3000"/>
            </a:pPr>
            <a:r>
              <a:rPr>
                <a:solidFill>
                  <a:srgbClr val="2E2B00"/>
                </a:solidFill>
              </a:rPr>
              <a:t>Your module marks are based on the descriptors </a:t>
            </a:r>
          </a:p>
        </p:txBody>
      </p:sp>
    </p:spTree>
    <p:extLst>
      <p:ext uri="{BB962C8B-B14F-4D97-AF65-F5344CB8AC3E}">
        <p14:creationId xmlns:p14="http://schemas.microsoft.com/office/powerpoint/2010/main" val="35707295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itle 1"/>
          <p:cNvSpPr txBox="1">
            <a:spLocks noGrp="1"/>
          </p:cNvSpPr>
          <p:nvPr>
            <p:ph type="title"/>
          </p:nvPr>
        </p:nvSpPr>
        <p:spPr>
          <a:xfrm>
            <a:off x="1024128" y="585216"/>
            <a:ext cx="9720072" cy="1499617"/>
          </a:xfrm>
          <a:prstGeom prst="rect">
            <a:avLst/>
          </a:prstGeom>
        </p:spPr>
        <p:txBody>
          <a:bodyPr/>
          <a:lstStyle/>
          <a:p>
            <a:r>
              <a:rPr>
                <a:latin typeface="+mj-lt"/>
              </a:rPr>
              <a:t>Your programme structure</a:t>
            </a:r>
          </a:p>
        </p:txBody>
      </p:sp>
      <p:graphicFrame>
        <p:nvGraphicFramePr>
          <p:cNvPr id="141" name="Table"/>
          <p:cNvGraphicFramePr/>
          <p:nvPr/>
        </p:nvGraphicFramePr>
        <p:xfrm>
          <a:off x="956733" y="2082800"/>
          <a:ext cx="6612368" cy="2018700"/>
        </p:xfrm>
        <a:graphic>
          <a:graphicData uri="http://schemas.openxmlformats.org/drawingml/2006/table">
            <a:tbl>
              <a:tblPr firstRow="1">
                <a:tableStyleId>{2708684C-4D16-4618-839F-0558EEFCDFE6}</a:tableStyleId>
              </a:tblPr>
              <a:tblGrid>
                <a:gridCol w="5466951">
                  <a:extLst>
                    <a:ext uri="{9D8B030D-6E8A-4147-A177-3AD203B41FA5}">
                      <a16:colId xmlns:a16="http://schemas.microsoft.com/office/drawing/2014/main" val="20000"/>
                    </a:ext>
                  </a:extLst>
                </a:gridCol>
                <a:gridCol w="1145417">
                  <a:extLst>
                    <a:ext uri="{9D8B030D-6E8A-4147-A177-3AD203B41FA5}">
                      <a16:colId xmlns:a16="http://schemas.microsoft.com/office/drawing/2014/main" val="20001"/>
                    </a:ext>
                  </a:extLst>
                </a:gridCol>
              </a:tblGrid>
              <a:tr h="403740">
                <a:tc gridSpan="2">
                  <a:txBody>
                    <a:bodyPr/>
                    <a:lstStyle/>
                    <a:p>
                      <a:pPr algn="ctr" defTabSz="914400">
                        <a:defRPr sz="1800" b="0">
                          <a:solidFill>
                            <a:srgbClr val="000000"/>
                          </a:solidFill>
                        </a:defRPr>
                      </a:pPr>
                      <a:r>
                        <a:rPr b="1">
                          <a:solidFill>
                            <a:srgbClr val="2E2B21"/>
                          </a:solidFill>
                          <a:sym typeface="Tw Cen MT"/>
                        </a:rPr>
                        <a:t>YEAR 2</a:t>
                      </a:r>
                    </a:p>
                  </a:txBody>
                  <a:tcPr marL="0" marR="0" marT="0" marB="0" anchor="ctr" horzOverflow="overflow">
                    <a:solidFill>
                      <a:schemeClr val="accent2"/>
                    </a:solidFill>
                  </a:tcPr>
                </a:tc>
                <a:tc hMerge="1">
                  <a:txBody>
                    <a:bodyPr/>
                    <a:lstStyle/>
                    <a:p>
                      <a:endParaRPr lang="en-US"/>
                    </a:p>
                  </a:txBody>
                  <a:tcPr/>
                </a:tc>
                <a:extLst>
                  <a:ext uri="{0D108BD9-81ED-4DB2-BD59-A6C34878D82A}">
                    <a16:rowId xmlns:a16="http://schemas.microsoft.com/office/drawing/2014/main" val="10000"/>
                  </a:ext>
                </a:extLst>
              </a:tr>
              <a:tr h="403740">
                <a:tc>
                  <a:txBody>
                    <a:bodyPr/>
                    <a:lstStyle/>
                    <a:p>
                      <a:pPr algn="ctr" defTabSz="914400">
                        <a:defRPr sz="1800">
                          <a:solidFill>
                            <a:srgbClr val="000000"/>
                          </a:solidFill>
                        </a:defRPr>
                      </a:pPr>
                      <a:r>
                        <a:rPr>
                          <a:solidFill>
                            <a:srgbClr val="2E2B21"/>
                          </a:solidFill>
                          <a:sym typeface="Tw Cen MT"/>
                        </a:rPr>
                        <a:t>Module</a:t>
                      </a:r>
                    </a:p>
                  </a:txBody>
                  <a:tcPr marL="0" marR="0" marT="0" marB="0" anchor="ctr" horzOverflow="overflow">
                    <a:solidFill>
                      <a:schemeClr val="accent2"/>
                    </a:solidFill>
                  </a:tcPr>
                </a:tc>
                <a:tc>
                  <a:txBody>
                    <a:bodyPr/>
                    <a:lstStyle/>
                    <a:p>
                      <a:pPr algn="ctr" defTabSz="914400">
                        <a:defRPr sz="1800">
                          <a:solidFill>
                            <a:srgbClr val="000000"/>
                          </a:solidFill>
                        </a:defRPr>
                      </a:pPr>
                      <a:r>
                        <a:rPr>
                          <a:solidFill>
                            <a:srgbClr val="2E2B21"/>
                          </a:solidFill>
                          <a:sym typeface="Tw Cen MT"/>
                        </a:rPr>
                        <a:t>Credits</a:t>
                      </a:r>
                    </a:p>
                  </a:txBody>
                  <a:tcPr marL="0" marR="0" marT="0" marB="0" anchor="ctr" horzOverflow="overflow">
                    <a:solidFill>
                      <a:schemeClr val="accent2"/>
                    </a:solidFill>
                  </a:tcPr>
                </a:tc>
                <a:extLst>
                  <a:ext uri="{0D108BD9-81ED-4DB2-BD59-A6C34878D82A}">
                    <a16:rowId xmlns:a16="http://schemas.microsoft.com/office/drawing/2014/main" val="10001"/>
                  </a:ext>
                </a:extLst>
              </a:tr>
              <a:tr h="403740">
                <a:tc>
                  <a:txBody>
                    <a:bodyPr/>
                    <a:lstStyle/>
                    <a:p>
                      <a:pPr defTabSz="914400">
                        <a:defRPr sz="1800">
                          <a:solidFill>
                            <a:srgbClr val="000000"/>
                          </a:solidFill>
                        </a:defRPr>
                      </a:pPr>
                      <a:r>
                        <a:rPr>
                          <a:solidFill>
                            <a:srgbClr val="2E2B21"/>
                          </a:solidFill>
                          <a:sym typeface="Tw Cen MT"/>
                        </a:rPr>
                        <a:t> AA2100 Hard Sums</a:t>
                      </a:r>
                    </a:p>
                  </a:txBody>
                  <a:tcPr marL="0" marR="0" marT="0" marB="0" anchor="ctr" horzOverflow="overflow">
                    <a:noFill/>
                  </a:tcPr>
                </a:tc>
                <a:tc>
                  <a:txBody>
                    <a:bodyPr/>
                    <a:lstStyle/>
                    <a:p>
                      <a:pPr algn="ctr" defTabSz="914400">
                        <a:defRPr sz="1800">
                          <a:solidFill>
                            <a:srgbClr val="000000"/>
                          </a:solidFill>
                        </a:defRPr>
                      </a:pPr>
                      <a:r>
                        <a:rPr>
                          <a:solidFill>
                            <a:srgbClr val="2E2B21"/>
                          </a:solidFill>
                          <a:sym typeface="Tw Cen MT"/>
                        </a:rPr>
                        <a:t>30</a:t>
                      </a:r>
                    </a:p>
                  </a:txBody>
                  <a:tcPr marL="0" marR="0" marT="0" marB="0" anchor="ctr" horzOverflow="overflow">
                    <a:noFill/>
                  </a:tcPr>
                </a:tc>
                <a:extLst>
                  <a:ext uri="{0D108BD9-81ED-4DB2-BD59-A6C34878D82A}">
                    <a16:rowId xmlns:a16="http://schemas.microsoft.com/office/drawing/2014/main" val="10002"/>
                  </a:ext>
                </a:extLst>
              </a:tr>
              <a:tr h="403740">
                <a:tc>
                  <a:txBody>
                    <a:bodyPr/>
                    <a:lstStyle/>
                    <a:p>
                      <a:pPr defTabSz="914400">
                        <a:defRPr sz="1800">
                          <a:solidFill>
                            <a:srgbClr val="000000"/>
                          </a:solidFill>
                        </a:defRPr>
                      </a:pPr>
                      <a:r>
                        <a:rPr>
                          <a:solidFill>
                            <a:srgbClr val="2E2B21"/>
                          </a:solidFill>
                          <a:sym typeface="Tw Cen MT"/>
                        </a:rPr>
                        <a:t> AA2200 More Hard Sums</a:t>
                      </a:r>
                    </a:p>
                  </a:txBody>
                  <a:tcPr marL="0" marR="0" marT="0" marB="0" anchor="ctr" horzOverflow="overflow">
                    <a:noFill/>
                  </a:tcPr>
                </a:tc>
                <a:tc>
                  <a:txBody>
                    <a:bodyPr/>
                    <a:lstStyle/>
                    <a:p>
                      <a:pPr algn="ctr" defTabSz="914400">
                        <a:defRPr sz="1800">
                          <a:solidFill>
                            <a:srgbClr val="000000"/>
                          </a:solidFill>
                        </a:defRPr>
                      </a:pPr>
                      <a:r>
                        <a:rPr>
                          <a:solidFill>
                            <a:srgbClr val="2E2B21"/>
                          </a:solidFill>
                          <a:sym typeface="Tw Cen MT"/>
                        </a:rPr>
                        <a:t>30</a:t>
                      </a:r>
                    </a:p>
                  </a:txBody>
                  <a:tcPr marL="0" marR="0" marT="0" marB="0" anchor="ctr" horzOverflow="overflow">
                    <a:noFill/>
                  </a:tcPr>
                </a:tc>
                <a:extLst>
                  <a:ext uri="{0D108BD9-81ED-4DB2-BD59-A6C34878D82A}">
                    <a16:rowId xmlns:a16="http://schemas.microsoft.com/office/drawing/2014/main" val="10003"/>
                  </a:ext>
                </a:extLst>
              </a:tr>
              <a:tr h="403740">
                <a:tc>
                  <a:txBody>
                    <a:bodyPr/>
                    <a:lstStyle/>
                    <a:p>
                      <a:pPr defTabSz="914400">
                        <a:defRPr sz="1800">
                          <a:solidFill>
                            <a:srgbClr val="000000"/>
                          </a:solidFill>
                        </a:defRPr>
                      </a:pPr>
                      <a:r>
                        <a:rPr>
                          <a:solidFill>
                            <a:srgbClr val="2E2B21"/>
                          </a:solidFill>
                          <a:sym typeface="Tw Cen MT"/>
                        </a:rPr>
                        <a:t> AA2300 Practical Applications of Hard Sums</a:t>
                      </a:r>
                    </a:p>
                  </a:txBody>
                  <a:tcPr marL="0" marR="0" marT="0" marB="0" anchor="ctr" horzOverflow="overflow">
                    <a:noFill/>
                  </a:tcPr>
                </a:tc>
                <a:tc>
                  <a:txBody>
                    <a:bodyPr/>
                    <a:lstStyle/>
                    <a:p>
                      <a:pPr algn="ctr" defTabSz="914400">
                        <a:defRPr sz="1800">
                          <a:solidFill>
                            <a:srgbClr val="000000"/>
                          </a:solidFill>
                        </a:defRPr>
                      </a:pPr>
                      <a:r>
                        <a:rPr>
                          <a:solidFill>
                            <a:srgbClr val="2E2B21"/>
                          </a:solidFill>
                          <a:sym typeface="Tw Cen MT"/>
                        </a:rPr>
                        <a:t>60</a:t>
                      </a:r>
                    </a:p>
                  </a:txBody>
                  <a:tcPr marL="0" marR="0" marT="0" marB="0" anchor="ctr" horzOverflow="overflow">
                    <a:noFill/>
                  </a:tcPr>
                </a:tc>
                <a:extLst>
                  <a:ext uri="{0D108BD9-81ED-4DB2-BD59-A6C34878D82A}">
                    <a16:rowId xmlns:a16="http://schemas.microsoft.com/office/drawing/2014/main" val="10004"/>
                  </a:ext>
                </a:extLst>
              </a:tr>
            </a:tbl>
          </a:graphicData>
        </a:graphic>
      </p:graphicFrame>
      <p:graphicFrame>
        <p:nvGraphicFramePr>
          <p:cNvPr id="142" name="Table"/>
          <p:cNvGraphicFramePr/>
          <p:nvPr/>
        </p:nvGraphicFramePr>
        <p:xfrm>
          <a:off x="956733" y="4406900"/>
          <a:ext cx="6612368" cy="2018700"/>
        </p:xfrm>
        <a:graphic>
          <a:graphicData uri="http://schemas.openxmlformats.org/drawingml/2006/table">
            <a:tbl>
              <a:tblPr firstRow="1">
                <a:tableStyleId>{2708684C-4D16-4618-839F-0558EEFCDFE6}</a:tableStyleId>
              </a:tblPr>
              <a:tblGrid>
                <a:gridCol w="5466951">
                  <a:extLst>
                    <a:ext uri="{9D8B030D-6E8A-4147-A177-3AD203B41FA5}">
                      <a16:colId xmlns:a16="http://schemas.microsoft.com/office/drawing/2014/main" val="20000"/>
                    </a:ext>
                  </a:extLst>
                </a:gridCol>
                <a:gridCol w="1145417">
                  <a:extLst>
                    <a:ext uri="{9D8B030D-6E8A-4147-A177-3AD203B41FA5}">
                      <a16:colId xmlns:a16="http://schemas.microsoft.com/office/drawing/2014/main" val="20001"/>
                    </a:ext>
                  </a:extLst>
                </a:gridCol>
              </a:tblGrid>
              <a:tr h="403740">
                <a:tc gridSpan="2">
                  <a:txBody>
                    <a:bodyPr/>
                    <a:lstStyle/>
                    <a:p>
                      <a:pPr algn="ctr" defTabSz="914400">
                        <a:defRPr sz="1800" b="0">
                          <a:solidFill>
                            <a:srgbClr val="000000"/>
                          </a:solidFill>
                        </a:defRPr>
                      </a:pPr>
                      <a:r>
                        <a:rPr b="1">
                          <a:solidFill>
                            <a:srgbClr val="2E2B21"/>
                          </a:solidFill>
                          <a:sym typeface="Tw Cen MT"/>
                        </a:rPr>
                        <a:t>YEAR 3</a:t>
                      </a:r>
                    </a:p>
                  </a:txBody>
                  <a:tcPr marL="0" marR="0" marT="0" marB="0" anchor="ctr" horzOverflow="overflow">
                    <a:solidFill>
                      <a:schemeClr val="accent2"/>
                    </a:solidFill>
                  </a:tcPr>
                </a:tc>
                <a:tc hMerge="1">
                  <a:txBody>
                    <a:bodyPr/>
                    <a:lstStyle/>
                    <a:p>
                      <a:endParaRPr lang="en-US"/>
                    </a:p>
                  </a:txBody>
                  <a:tcPr/>
                </a:tc>
                <a:extLst>
                  <a:ext uri="{0D108BD9-81ED-4DB2-BD59-A6C34878D82A}">
                    <a16:rowId xmlns:a16="http://schemas.microsoft.com/office/drawing/2014/main" val="10000"/>
                  </a:ext>
                </a:extLst>
              </a:tr>
              <a:tr h="403740">
                <a:tc>
                  <a:txBody>
                    <a:bodyPr/>
                    <a:lstStyle/>
                    <a:p>
                      <a:pPr algn="ctr" defTabSz="914400">
                        <a:defRPr sz="1800">
                          <a:solidFill>
                            <a:srgbClr val="000000"/>
                          </a:solidFill>
                        </a:defRPr>
                      </a:pPr>
                      <a:r>
                        <a:rPr>
                          <a:solidFill>
                            <a:srgbClr val="2E2B21"/>
                          </a:solidFill>
                          <a:sym typeface="Tw Cen MT"/>
                        </a:rPr>
                        <a:t>Module</a:t>
                      </a:r>
                    </a:p>
                  </a:txBody>
                  <a:tcPr marL="0" marR="0" marT="0" marB="0" anchor="ctr" horzOverflow="overflow">
                    <a:solidFill>
                      <a:schemeClr val="accent2"/>
                    </a:solidFill>
                  </a:tcPr>
                </a:tc>
                <a:tc>
                  <a:txBody>
                    <a:bodyPr/>
                    <a:lstStyle/>
                    <a:p>
                      <a:pPr algn="ctr" defTabSz="914400">
                        <a:defRPr sz="1800">
                          <a:solidFill>
                            <a:srgbClr val="000000"/>
                          </a:solidFill>
                        </a:defRPr>
                      </a:pPr>
                      <a:r>
                        <a:rPr>
                          <a:solidFill>
                            <a:srgbClr val="2E2B21"/>
                          </a:solidFill>
                          <a:sym typeface="Tw Cen MT"/>
                        </a:rPr>
                        <a:t>Credits</a:t>
                      </a:r>
                    </a:p>
                  </a:txBody>
                  <a:tcPr marL="0" marR="0" marT="0" marB="0" anchor="ctr" horzOverflow="overflow">
                    <a:solidFill>
                      <a:schemeClr val="accent2"/>
                    </a:solidFill>
                  </a:tcPr>
                </a:tc>
                <a:extLst>
                  <a:ext uri="{0D108BD9-81ED-4DB2-BD59-A6C34878D82A}">
                    <a16:rowId xmlns:a16="http://schemas.microsoft.com/office/drawing/2014/main" val="10001"/>
                  </a:ext>
                </a:extLst>
              </a:tr>
              <a:tr h="403740">
                <a:tc>
                  <a:txBody>
                    <a:bodyPr/>
                    <a:lstStyle/>
                    <a:p>
                      <a:pPr defTabSz="914400">
                        <a:defRPr sz="1800">
                          <a:solidFill>
                            <a:srgbClr val="000000"/>
                          </a:solidFill>
                        </a:defRPr>
                      </a:pPr>
                      <a:r>
                        <a:rPr>
                          <a:solidFill>
                            <a:srgbClr val="2E2B21"/>
                          </a:solidFill>
                          <a:sym typeface="Tw Cen MT"/>
                        </a:rPr>
                        <a:t> AA3100 Rock Hard Sums</a:t>
                      </a:r>
                    </a:p>
                  </a:txBody>
                  <a:tcPr marL="0" marR="0" marT="0" marB="0" anchor="ctr" horzOverflow="overflow">
                    <a:noFill/>
                  </a:tcPr>
                </a:tc>
                <a:tc>
                  <a:txBody>
                    <a:bodyPr/>
                    <a:lstStyle/>
                    <a:p>
                      <a:pPr algn="ctr" defTabSz="914400">
                        <a:defRPr sz="1800">
                          <a:solidFill>
                            <a:srgbClr val="000000"/>
                          </a:solidFill>
                        </a:defRPr>
                      </a:pPr>
                      <a:r>
                        <a:rPr>
                          <a:solidFill>
                            <a:srgbClr val="2E2B21"/>
                          </a:solidFill>
                          <a:sym typeface="Tw Cen MT"/>
                        </a:rPr>
                        <a:t>30</a:t>
                      </a:r>
                    </a:p>
                  </a:txBody>
                  <a:tcPr marL="0" marR="0" marT="0" marB="0" anchor="ctr" horzOverflow="overflow">
                    <a:noFill/>
                  </a:tcPr>
                </a:tc>
                <a:extLst>
                  <a:ext uri="{0D108BD9-81ED-4DB2-BD59-A6C34878D82A}">
                    <a16:rowId xmlns:a16="http://schemas.microsoft.com/office/drawing/2014/main" val="10002"/>
                  </a:ext>
                </a:extLst>
              </a:tr>
              <a:tr h="403740">
                <a:tc>
                  <a:txBody>
                    <a:bodyPr/>
                    <a:lstStyle/>
                    <a:p>
                      <a:pPr defTabSz="914400">
                        <a:defRPr sz="1800">
                          <a:solidFill>
                            <a:srgbClr val="000000"/>
                          </a:solidFill>
                        </a:defRPr>
                      </a:pPr>
                      <a:r>
                        <a:rPr>
                          <a:solidFill>
                            <a:srgbClr val="2E2B21"/>
                          </a:solidFill>
                          <a:sym typeface="Tw Cen MT"/>
                        </a:rPr>
                        <a:t> AA3200 More Rock Hard Sums</a:t>
                      </a:r>
                    </a:p>
                  </a:txBody>
                  <a:tcPr marL="0" marR="0" marT="0" marB="0" anchor="ctr" horzOverflow="overflow">
                    <a:noFill/>
                  </a:tcPr>
                </a:tc>
                <a:tc>
                  <a:txBody>
                    <a:bodyPr/>
                    <a:lstStyle/>
                    <a:p>
                      <a:pPr algn="ctr" defTabSz="914400">
                        <a:defRPr sz="1800">
                          <a:solidFill>
                            <a:srgbClr val="000000"/>
                          </a:solidFill>
                        </a:defRPr>
                      </a:pPr>
                      <a:r>
                        <a:rPr>
                          <a:solidFill>
                            <a:srgbClr val="2E2B21"/>
                          </a:solidFill>
                          <a:sym typeface="Tw Cen MT"/>
                        </a:rPr>
                        <a:t>30</a:t>
                      </a:r>
                    </a:p>
                  </a:txBody>
                  <a:tcPr marL="0" marR="0" marT="0" marB="0" anchor="ctr" horzOverflow="overflow">
                    <a:noFill/>
                  </a:tcPr>
                </a:tc>
                <a:extLst>
                  <a:ext uri="{0D108BD9-81ED-4DB2-BD59-A6C34878D82A}">
                    <a16:rowId xmlns:a16="http://schemas.microsoft.com/office/drawing/2014/main" val="10003"/>
                  </a:ext>
                </a:extLst>
              </a:tr>
              <a:tr h="403740">
                <a:tc>
                  <a:txBody>
                    <a:bodyPr/>
                    <a:lstStyle/>
                    <a:p>
                      <a:pPr defTabSz="914400">
                        <a:defRPr sz="1800">
                          <a:solidFill>
                            <a:srgbClr val="000000"/>
                          </a:solidFill>
                        </a:defRPr>
                      </a:pPr>
                      <a:r>
                        <a:rPr>
                          <a:solidFill>
                            <a:srgbClr val="2E2B21"/>
                          </a:solidFill>
                          <a:sym typeface="Tw Cen MT"/>
                        </a:rPr>
                        <a:t> AA3300 Practical Applications of Rock Hard Sums</a:t>
                      </a:r>
                    </a:p>
                  </a:txBody>
                  <a:tcPr marL="0" marR="0" marT="0" marB="0" anchor="ctr" horzOverflow="overflow">
                    <a:noFill/>
                  </a:tcPr>
                </a:tc>
                <a:tc>
                  <a:txBody>
                    <a:bodyPr/>
                    <a:lstStyle/>
                    <a:p>
                      <a:pPr algn="ctr" defTabSz="914400">
                        <a:defRPr sz="1800">
                          <a:solidFill>
                            <a:srgbClr val="000000"/>
                          </a:solidFill>
                        </a:defRPr>
                      </a:pPr>
                      <a:r>
                        <a:rPr>
                          <a:solidFill>
                            <a:srgbClr val="2E2B21"/>
                          </a:solidFill>
                          <a:sym typeface="Tw Cen MT"/>
                        </a:rPr>
                        <a:t>60</a:t>
                      </a:r>
                    </a:p>
                  </a:txBody>
                  <a:tcPr marL="0" marR="0" marT="0" marB="0" anchor="ctr" horzOverflow="overflow">
                    <a:noFill/>
                  </a:tcPr>
                </a:tc>
                <a:extLst>
                  <a:ext uri="{0D108BD9-81ED-4DB2-BD59-A6C34878D82A}">
                    <a16:rowId xmlns:a16="http://schemas.microsoft.com/office/drawing/2014/main" val="10004"/>
                  </a:ext>
                </a:extLst>
              </a:tr>
            </a:tbl>
          </a:graphicData>
        </a:graphic>
      </p:graphicFrame>
      <p:sp>
        <p:nvSpPr>
          <p:cNvPr id="143" name="Arrow 6"/>
          <p:cNvSpPr/>
          <p:nvPr/>
        </p:nvSpPr>
        <p:spPr>
          <a:xfrm rot="5400000">
            <a:off x="7754146" y="2744056"/>
            <a:ext cx="907450" cy="912688"/>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lnTo>
                  <a:pt x="0" y="7745"/>
                </a:lnTo>
                <a:lnTo>
                  <a:pt x="3340" y="7745"/>
                </a:lnTo>
                <a:lnTo>
                  <a:pt x="3340" y="11267"/>
                </a:lnTo>
                <a:lnTo>
                  <a:pt x="3340" y="12082"/>
                </a:lnTo>
                <a:lnTo>
                  <a:pt x="3340" y="21600"/>
                </a:lnTo>
                <a:lnTo>
                  <a:pt x="10799" y="17023"/>
                </a:lnTo>
                <a:lnTo>
                  <a:pt x="18260" y="21600"/>
                </a:lnTo>
                <a:lnTo>
                  <a:pt x="18260" y="16303"/>
                </a:lnTo>
                <a:lnTo>
                  <a:pt x="18260" y="11267"/>
                </a:lnTo>
                <a:lnTo>
                  <a:pt x="18260" y="7745"/>
                </a:lnTo>
                <a:lnTo>
                  <a:pt x="21600" y="7745"/>
                </a:lnTo>
                <a:lnTo>
                  <a:pt x="10799" y="0"/>
                </a:lnTo>
                <a:close/>
              </a:path>
            </a:pathLst>
          </a:custGeom>
          <a:solidFill>
            <a:schemeClr val="accent2"/>
          </a:solidFill>
          <a:ln w="15875">
            <a:solidFill>
              <a:schemeClr val="accent2"/>
            </a:solidFill>
          </a:ln>
          <a:effectLst>
            <a:outerShdw blurRad="50800" dist="12700" dir="5400000" rotWithShape="0">
              <a:srgbClr val="000000">
                <a:alpha val="50000"/>
              </a:srgbClr>
            </a:outerShdw>
          </a:effectLst>
        </p:spPr>
        <p:txBody>
          <a:bodyPr lIns="45719" rIns="45719" anchor="ctr"/>
          <a:lstStyle/>
          <a:p>
            <a:endParaRPr/>
          </a:p>
        </p:txBody>
      </p:sp>
      <p:sp>
        <p:nvSpPr>
          <p:cNvPr id="144" name="Arrow 6"/>
          <p:cNvSpPr/>
          <p:nvPr/>
        </p:nvSpPr>
        <p:spPr>
          <a:xfrm rot="5400000">
            <a:off x="7754146" y="5068156"/>
            <a:ext cx="907450" cy="912688"/>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lnTo>
                  <a:pt x="0" y="7745"/>
                </a:lnTo>
                <a:lnTo>
                  <a:pt x="3340" y="7745"/>
                </a:lnTo>
                <a:lnTo>
                  <a:pt x="3340" y="11267"/>
                </a:lnTo>
                <a:lnTo>
                  <a:pt x="3340" y="12082"/>
                </a:lnTo>
                <a:lnTo>
                  <a:pt x="3340" y="21600"/>
                </a:lnTo>
                <a:lnTo>
                  <a:pt x="10799" y="17023"/>
                </a:lnTo>
                <a:lnTo>
                  <a:pt x="18260" y="21600"/>
                </a:lnTo>
                <a:lnTo>
                  <a:pt x="18260" y="16303"/>
                </a:lnTo>
                <a:lnTo>
                  <a:pt x="18260" y="11267"/>
                </a:lnTo>
                <a:lnTo>
                  <a:pt x="18260" y="7745"/>
                </a:lnTo>
                <a:lnTo>
                  <a:pt x="21600" y="7745"/>
                </a:lnTo>
                <a:lnTo>
                  <a:pt x="10799" y="0"/>
                </a:lnTo>
                <a:close/>
              </a:path>
            </a:pathLst>
          </a:custGeom>
          <a:solidFill>
            <a:schemeClr val="accent2"/>
          </a:solidFill>
          <a:ln w="15875">
            <a:solidFill>
              <a:schemeClr val="accent2"/>
            </a:solidFill>
          </a:ln>
          <a:effectLst>
            <a:outerShdw blurRad="50800" dist="12700" dir="5400000" rotWithShape="0">
              <a:srgbClr val="000000">
                <a:alpha val="50000"/>
              </a:srgbClr>
            </a:outerShdw>
          </a:effectLst>
        </p:spPr>
        <p:txBody>
          <a:bodyPr lIns="45719" rIns="45719" anchor="ctr"/>
          <a:lstStyle/>
          <a:p>
            <a:endParaRPr/>
          </a:p>
        </p:txBody>
      </p:sp>
      <p:graphicFrame>
        <p:nvGraphicFramePr>
          <p:cNvPr id="145" name="Table"/>
          <p:cNvGraphicFramePr/>
          <p:nvPr/>
        </p:nvGraphicFramePr>
        <p:xfrm>
          <a:off x="8862582" y="2082800"/>
          <a:ext cx="2548388" cy="2018700"/>
        </p:xfrm>
        <a:graphic>
          <a:graphicData uri="http://schemas.openxmlformats.org/drawingml/2006/table">
            <a:tbl>
              <a:tblPr firstRow="1">
                <a:tableStyleId>{2708684C-4D16-4618-839F-0558EEFCDFE6}</a:tableStyleId>
              </a:tblPr>
              <a:tblGrid>
                <a:gridCol w="2548388">
                  <a:extLst>
                    <a:ext uri="{9D8B030D-6E8A-4147-A177-3AD203B41FA5}">
                      <a16:colId xmlns:a16="http://schemas.microsoft.com/office/drawing/2014/main" val="20000"/>
                    </a:ext>
                  </a:extLst>
                </a:gridCol>
              </a:tblGrid>
              <a:tr h="403740">
                <a:tc>
                  <a:txBody>
                    <a:bodyPr/>
                    <a:lstStyle/>
                    <a:p>
                      <a:pPr algn="ctr" defTabSz="914400">
                        <a:defRPr sz="1800" b="0">
                          <a:solidFill>
                            <a:srgbClr val="000000"/>
                          </a:solidFill>
                        </a:defRPr>
                      </a:pPr>
                      <a:r>
                        <a:rPr b="1">
                          <a:solidFill>
                            <a:srgbClr val="2E2B21"/>
                          </a:solidFill>
                          <a:sym typeface="Tw Cen MT"/>
                        </a:rPr>
                        <a:t>YEAR 2: 40% of Degree</a:t>
                      </a:r>
                    </a:p>
                  </a:txBody>
                  <a:tcPr marL="0" marR="0" marT="0" marB="0" anchor="ctr" horzOverflow="overflow">
                    <a:solidFill>
                      <a:schemeClr val="accent2"/>
                    </a:solidFill>
                  </a:tcPr>
                </a:tc>
                <a:extLst>
                  <a:ext uri="{0D108BD9-81ED-4DB2-BD59-A6C34878D82A}">
                    <a16:rowId xmlns:a16="http://schemas.microsoft.com/office/drawing/2014/main" val="10000"/>
                  </a:ext>
                </a:extLst>
              </a:tr>
              <a:tr h="403740">
                <a:tc>
                  <a:txBody>
                    <a:bodyPr/>
                    <a:lstStyle/>
                    <a:p>
                      <a:pPr algn="ctr" defTabSz="914400">
                        <a:defRPr sz="1800">
                          <a:solidFill>
                            <a:srgbClr val="000000"/>
                          </a:solidFill>
                        </a:defRPr>
                      </a:pPr>
                      <a:r>
                        <a:rPr>
                          <a:solidFill>
                            <a:srgbClr val="2E2B21"/>
                          </a:solidFill>
                          <a:sym typeface="Tw Cen MT"/>
                        </a:rPr>
                        <a:t>Contribution to Year Mark</a:t>
                      </a:r>
                    </a:p>
                  </a:txBody>
                  <a:tcPr marL="0" marR="0" marT="0" marB="0" anchor="ctr" horzOverflow="overflow">
                    <a:solidFill>
                      <a:schemeClr val="accent2"/>
                    </a:solidFill>
                  </a:tcPr>
                </a:tc>
                <a:extLst>
                  <a:ext uri="{0D108BD9-81ED-4DB2-BD59-A6C34878D82A}">
                    <a16:rowId xmlns:a16="http://schemas.microsoft.com/office/drawing/2014/main" val="10001"/>
                  </a:ext>
                </a:extLst>
              </a:tr>
              <a:tr h="403740">
                <a:tc>
                  <a:txBody>
                    <a:bodyPr/>
                    <a:lstStyle/>
                    <a:p>
                      <a:pPr algn="ctr" defTabSz="914400">
                        <a:defRPr sz="1800">
                          <a:solidFill>
                            <a:srgbClr val="000000"/>
                          </a:solidFill>
                        </a:defRPr>
                      </a:pPr>
                      <a:r>
                        <a:rPr>
                          <a:solidFill>
                            <a:srgbClr val="2E2B21"/>
                          </a:solidFill>
                          <a:sym typeface="Tw Cen MT"/>
                        </a:rPr>
                        <a:t>1/4</a:t>
                      </a:r>
                    </a:p>
                  </a:txBody>
                  <a:tcPr marL="0" marR="0" marT="0" marB="0" anchor="ctr" horzOverflow="overflow">
                    <a:noFill/>
                  </a:tcPr>
                </a:tc>
                <a:extLst>
                  <a:ext uri="{0D108BD9-81ED-4DB2-BD59-A6C34878D82A}">
                    <a16:rowId xmlns:a16="http://schemas.microsoft.com/office/drawing/2014/main" val="10002"/>
                  </a:ext>
                </a:extLst>
              </a:tr>
              <a:tr h="403740">
                <a:tc>
                  <a:txBody>
                    <a:bodyPr/>
                    <a:lstStyle/>
                    <a:p>
                      <a:pPr algn="ctr" defTabSz="914400">
                        <a:defRPr sz="1800">
                          <a:solidFill>
                            <a:srgbClr val="000000"/>
                          </a:solidFill>
                        </a:defRPr>
                      </a:pPr>
                      <a:r>
                        <a:rPr>
                          <a:solidFill>
                            <a:srgbClr val="2E2B21"/>
                          </a:solidFill>
                          <a:sym typeface="Tw Cen MT"/>
                        </a:rPr>
                        <a:t>1/4</a:t>
                      </a:r>
                    </a:p>
                  </a:txBody>
                  <a:tcPr marL="0" marR="0" marT="0" marB="0" anchor="ctr" horzOverflow="overflow">
                    <a:noFill/>
                  </a:tcPr>
                </a:tc>
                <a:extLst>
                  <a:ext uri="{0D108BD9-81ED-4DB2-BD59-A6C34878D82A}">
                    <a16:rowId xmlns:a16="http://schemas.microsoft.com/office/drawing/2014/main" val="10003"/>
                  </a:ext>
                </a:extLst>
              </a:tr>
              <a:tr h="403740">
                <a:tc>
                  <a:txBody>
                    <a:bodyPr/>
                    <a:lstStyle/>
                    <a:p>
                      <a:pPr algn="ctr" defTabSz="914400">
                        <a:defRPr sz="1800">
                          <a:solidFill>
                            <a:srgbClr val="000000"/>
                          </a:solidFill>
                        </a:defRPr>
                      </a:pPr>
                      <a:r>
                        <a:rPr>
                          <a:solidFill>
                            <a:srgbClr val="2E2B21"/>
                          </a:solidFill>
                          <a:sym typeface="Tw Cen MT"/>
                        </a:rPr>
                        <a:t>1/2</a:t>
                      </a:r>
                    </a:p>
                  </a:txBody>
                  <a:tcPr marL="0" marR="0" marT="0" marB="0" anchor="ctr" horzOverflow="overflow">
                    <a:noFill/>
                  </a:tcPr>
                </a:tc>
                <a:extLst>
                  <a:ext uri="{0D108BD9-81ED-4DB2-BD59-A6C34878D82A}">
                    <a16:rowId xmlns:a16="http://schemas.microsoft.com/office/drawing/2014/main" val="10004"/>
                  </a:ext>
                </a:extLst>
              </a:tr>
            </a:tbl>
          </a:graphicData>
        </a:graphic>
      </p:graphicFrame>
      <p:graphicFrame>
        <p:nvGraphicFramePr>
          <p:cNvPr id="146" name="Table"/>
          <p:cNvGraphicFramePr/>
          <p:nvPr/>
        </p:nvGraphicFramePr>
        <p:xfrm>
          <a:off x="8862582" y="4406900"/>
          <a:ext cx="2548388" cy="2018700"/>
        </p:xfrm>
        <a:graphic>
          <a:graphicData uri="http://schemas.openxmlformats.org/drawingml/2006/table">
            <a:tbl>
              <a:tblPr firstRow="1">
                <a:tableStyleId>{2708684C-4D16-4618-839F-0558EEFCDFE6}</a:tableStyleId>
              </a:tblPr>
              <a:tblGrid>
                <a:gridCol w="2548388">
                  <a:extLst>
                    <a:ext uri="{9D8B030D-6E8A-4147-A177-3AD203B41FA5}">
                      <a16:colId xmlns:a16="http://schemas.microsoft.com/office/drawing/2014/main" val="20000"/>
                    </a:ext>
                  </a:extLst>
                </a:gridCol>
              </a:tblGrid>
              <a:tr h="403740">
                <a:tc>
                  <a:txBody>
                    <a:bodyPr/>
                    <a:lstStyle/>
                    <a:p>
                      <a:pPr algn="ctr" defTabSz="914400">
                        <a:defRPr sz="1800" b="0">
                          <a:solidFill>
                            <a:srgbClr val="000000"/>
                          </a:solidFill>
                        </a:defRPr>
                      </a:pPr>
                      <a:r>
                        <a:rPr b="1">
                          <a:solidFill>
                            <a:srgbClr val="2E2B21"/>
                          </a:solidFill>
                          <a:sym typeface="Tw Cen MT"/>
                        </a:rPr>
                        <a:t>YEAR 3: 60% of Degree</a:t>
                      </a:r>
                    </a:p>
                  </a:txBody>
                  <a:tcPr marL="0" marR="0" marT="0" marB="0" anchor="ctr" horzOverflow="overflow">
                    <a:solidFill>
                      <a:schemeClr val="accent2"/>
                    </a:solidFill>
                  </a:tcPr>
                </a:tc>
                <a:extLst>
                  <a:ext uri="{0D108BD9-81ED-4DB2-BD59-A6C34878D82A}">
                    <a16:rowId xmlns:a16="http://schemas.microsoft.com/office/drawing/2014/main" val="10000"/>
                  </a:ext>
                </a:extLst>
              </a:tr>
              <a:tr h="403740">
                <a:tc>
                  <a:txBody>
                    <a:bodyPr/>
                    <a:lstStyle/>
                    <a:p>
                      <a:pPr algn="ctr" defTabSz="914400">
                        <a:defRPr sz="1800">
                          <a:solidFill>
                            <a:srgbClr val="000000"/>
                          </a:solidFill>
                        </a:defRPr>
                      </a:pPr>
                      <a:r>
                        <a:rPr>
                          <a:solidFill>
                            <a:srgbClr val="2E2B21"/>
                          </a:solidFill>
                          <a:sym typeface="Tw Cen MT"/>
                        </a:rPr>
                        <a:t>Contribution to Year Mark</a:t>
                      </a:r>
                    </a:p>
                  </a:txBody>
                  <a:tcPr marL="0" marR="0" marT="0" marB="0" anchor="ctr" horzOverflow="overflow">
                    <a:solidFill>
                      <a:schemeClr val="accent2"/>
                    </a:solidFill>
                  </a:tcPr>
                </a:tc>
                <a:extLst>
                  <a:ext uri="{0D108BD9-81ED-4DB2-BD59-A6C34878D82A}">
                    <a16:rowId xmlns:a16="http://schemas.microsoft.com/office/drawing/2014/main" val="10001"/>
                  </a:ext>
                </a:extLst>
              </a:tr>
              <a:tr h="403740">
                <a:tc>
                  <a:txBody>
                    <a:bodyPr/>
                    <a:lstStyle/>
                    <a:p>
                      <a:pPr algn="ctr" defTabSz="914400">
                        <a:defRPr sz="1800">
                          <a:solidFill>
                            <a:srgbClr val="000000"/>
                          </a:solidFill>
                        </a:defRPr>
                      </a:pPr>
                      <a:r>
                        <a:rPr>
                          <a:solidFill>
                            <a:srgbClr val="2E2B21"/>
                          </a:solidFill>
                          <a:sym typeface="Tw Cen MT"/>
                        </a:rPr>
                        <a:t>1/4</a:t>
                      </a:r>
                    </a:p>
                  </a:txBody>
                  <a:tcPr marL="0" marR="0" marT="0" marB="0" anchor="ctr" horzOverflow="overflow">
                    <a:noFill/>
                  </a:tcPr>
                </a:tc>
                <a:extLst>
                  <a:ext uri="{0D108BD9-81ED-4DB2-BD59-A6C34878D82A}">
                    <a16:rowId xmlns:a16="http://schemas.microsoft.com/office/drawing/2014/main" val="10002"/>
                  </a:ext>
                </a:extLst>
              </a:tr>
              <a:tr h="403740">
                <a:tc>
                  <a:txBody>
                    <a:bodyPr/>
                    <a:lstStyle/>
                    <a:p>
                      <a:pPr algn="ctr" defTabSz="914400">
                        <a:defRPr sz="1800">
                          <a:solidFill>
                            <a:srgbClr val="000000"/>
                          </a:solidFill>
                        </a:defRPr>
                      </a:pPr>
                      <a:r>
                        <a:rPr>
                          <a:solidFill>
                            <a:srgbClr val="2E2B21"/>
                          </a:solidFill>
                          <a:sym typeface="Tw Cen MT"/>
                        </a:rPr>
                        <a:t>1/4</a:t>
                      </a:r>
                    </a:p>
                  </a:txBody>
                  <a:tcPr marL="0" marR="0" marT="0" marB="0" anchor="ctr" horzOverflow="overflow">
                    <a:noFill/>
                  </a:tcPr>
                </a:tc>
                <a:extLst>
                  <a:ext uri="{0D108BD9-81ED-4DB2-BD59-A6C34878D82A}">
                    <a16:rowId xmlns:a16="http://schemas.microsoft.com/office/drawing/2014/main" val="10003"/>
                  </a:ext>
                </a:extLst>
              </a:tr>
              <a:tr h="403740">
                <a:tc>
                  <a:txBody>
                    <a:bodyPr/>
                    <a:lstStyle/>
                    <a:p>
                      <a:pPr algn="ctr" defTabSz="914400">
                        <a:defRPr sz="1800">
                          <a:solidFill>
                            <a:srgbClr val="000000"/>
                          </a:solidFill>
                        </a:defRPr>
                      </a:pPr>
                      <a:r>
                        <a:rPr>
                          <a:solidFill>
                            <a:srgbClr val="2E2B21"/>
                          </a:solidFill>
                          <a:sym typeface="Tw Cen MT"/>
                        </a:rPr>
                        <a:t>1/2</a:t>
                      </a:r>
                    </a:p>
                  </a:txBody>
                  <a:tcPr marL="0" marR="0" marT="0" marB="0" anchor="ctr" horzOverflow="overflow">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1626674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itle 1"/>
          <p:cNvSpPr txBox="1">
            <a:spLocks noGrp="1"/>
          </p:cNvSpPr>
          <p:nvPr>
            <p:ph type="title"/>
          </p:nvPr>
        </p:nvSpPr>
        <p:spPr>
          <a:xfrm>
            <a:off x="1024128" y="585216"/>
            <a:ext cx="9720072" cy="1499617"/>
          </a:xfrm>
          <a:prstGeom prst="rect">
            <a:avLst/>
          </a:prstGeom>
        </p:spPr>
        <p:txBody>
          <a:bodyPr/>
          <a:lstStyle/>
          <a:p>
            <a:r>
              <a:rPr>
                <a:latin typeface="+mj-lt"/>
              </a:rPr>
              <a:t>How Your degree is awarded</a:t>
            </a:r>
          </a:p>
        </p:txBody>
      </p:sp>
      <p:sp>
        <p:nvSpPr>
          <p:cNvPr id="137" name="Content Placeholder 2"/>
          <p:cNvSpPr txBox="1">
            <a:spLocks noGrp="1"/>
          </p:cNvSpPr>
          <p:nvPr>
            <p:ph type="body" idx="1"/>
          </p:nvPr>
        </p:nvSpPr>
        <p:spPr>
          <a:xfrm>
            <a:off x="1024128" y="1916498"/>
            <a:ext cx="9911300" cy="4587846"/>
          </a:xfrm>
          <a:prstGeom prst="rect">
            <a:avLst/>
          </a:prstGeom>
        </p:spPr>
        <p:txBody>
          <a:bodyPr>
            <a:normAutofit/>
          </a:bodyPr>
          <a:lstStyle/>
          <a:p>
            <a:pPr marL="0" indent="0">
              <a:buClrTx/>
              <a:buSzTx/>
              <a:buFontTx/>
              <a:buNone/>
              <a:defRPr sz="3000"/>
            </a:pPr>
            <a:r>
              <a:t>(</a:t>
            </a:r>
            <a:r>
              <a:rPr i="1"/>
              <a:t>5.24)</a:t>
            </a:r>
            <a:r>
              <a:t> Your marks across all modules that contribute to your final degree classification are combined to produce an overall Credit Weighted Average (CWA) mark. </a:t>
            </a:r>
          </a:p>
          <a:p>
            <a:pPr marL="0" indent="0">
              <a:buClrTx/>
              <a:buSzTx/>
              <a:buFontTx/>
              <a:buNone/>
              <a:defRPr sz="100"/>
            </a:pPr>
            <a:endParaRPr i="1">
              <a:solidFill>
                <a:srgbClr val="2E2B00"/>
              </a:solidFill>
            </a:endParaRPr>
          </a:p>
          <a:p>
            <a:pPr marL="552195" lvl="2" indent="-241300">
              <a:buSzPct val="120000"/>
              <a:buFont typeface="Arial"/>
              <a:buChar char="•"/>
              <a:defRPr sz="3000"/>
            </a:pPr>
            <a:r>
              <a:rPr>
                <a:solidFill>
                  <a:srgbClr val="2E2B00"/>
                </a:solidFill>
              </a:rPr>
              <a:t>Your degree class is calculated from your CWA</a:t>
            </a:r>
            <a:r>
              <a:rPr lang="en-GB">
                <a:solidFill>
                  <a:srgbClr val="2E2B00"/>
                </a:solidFill>
              </a:rPr>
              <a:t> and the amount of credits obtained in each class.</a:t>
            </a:r>
            <a:endParaRPr>
              <a:solidFill>
                <a:srgbClr val="2E2B00"/>
              </a:solidFill>
            </a:endParaRPr>
          </a:p>
          <a:p>
            <a:pPr marL="552195" lvl="2" indent="-241300">
              <a:buSzPct val="120000"/>
              <a:buFont typeface="Arial"/>
              <a:buChar char="•"/>
              <a:defRPr sz="3000"/>
            </a:pPr>
            <a:endParaRPr>
              <a:solidFill>
                <a:srgbClr val="2E2B00"/>
              </a:solidFill>
            </a:endParaRPr>
          </a:p>
          <a:p>
            <a:pPr marL="552195" lvl="2" indent="-241300">
              <a:buSzPct val="120000"/>
              <a:buFont typeface="Arial"/>
              <a:buChar char="•"/>
              <a:defRPr sz="3000"/>
            </a:pPr>
            <a:endParaRPr>
              <a:solidFill>
                <a:srgbClr val="2E2B00"/>
              </a:solidFill>
            </a:endParaRPr>
          </a:p>
          <a:p>
            <a:pPr marL="552195" lvl="2" indent="-241300">
              <a:buSzPct val="120000"/>
              <a:buFont typeface="Arial"/>
              <a:buChar char="•"/>
              <a:defRPr sz="1000"/>
            </a:pPr>
            <a:endParaRPr>
              <a:solidFill>
                <a:srgbClr val="2E2B00"/>
              </a:solidFill>
            </a:endParaRPr>
          </a:p>
          <a:p>
            <a:pPr marL="1466595" lvl="8" indent="-241300">
              <a:buSzPct val="120000"/>
              <a:buFont typeface="Arial"/>
              <a:buChar char="-"/>
              <a:defRPr sz="100"/>
            </a:pPr>
            <a:endParaRPr>
              <a:solidFill>
                <a:srgbClr val="2E2B00"/>
              </a:solidFill>
            </a:endParaRPr>
          </a:p>
        </p:txBody>
      </p:sp>
      <mc:AlternateContent xmlns:mc="http://schemas.openxmlformats.org/markup-compatibility/2006" xmlns:a14="http://schemas.microsoft.com/office/drawing/2010/main">
        <mc:Choice Requires="a14">
          <p:graphicFrame>
            <p:nvGraphicFramePr>
              <p:cNvPr id="5" name="Table"/>
              <p:cNvGraphicFramePr/>
              <p:nvPr>
                <p:extLst/>
              </p:nvPr>
            </p:nvGraphicFramePr>
            <p:xfrm>
              <a:off x="1945096" y="4703014"/>
              <a:ext cx="7539465" cy="895773"/>
            </p:xfrm>
            <a:graphic>
              <a:graphicData uri="http://schemas.openxmlformats.org/drawingml/2006/table">
                <a:tbl>
                  <a:tblPr bandRow="1">
                    <a:tableStyleId>{4C3C2611-4C71-4FC5-86AE-919BDF0F9419}</a:tableStyleId>
                  </a:tblPr>
                  <a:tblGrid>
                    <a:gridCol w="1507893">
                      <a:extLst>
                        <a:ext uri="{9D8B030D-6E8A-4147-A177-3AD203B41FA5}">
                          <a16:colId xmlns:a16="http://schemas.microsoft.com/office/drawing/2014/main" val="20000"/>
                        </a:ext>
                      </a:extLst>
                    </a:gridCol>
                    <a:gridCol w="1507893">
                      <a:extLst>
                        <a:ext uri="{9D8B030D-6E8A-4147-A177-3AD203B41FA5}">
                          <a16:colId xmlns:a16="http://schemas.microsoft.com/office/drawing/2014/main" val="20001"/>
                        </a:ext>
                      </a:extLst>
                    </a:gridCol>
                    <a:gridCol w="1507893">
                      <a:extLst>
                        <a:ext uri="{9D8B030D-6E8A-4147-A177-3AD203B41FA5}">
                          <a16:colId xmlns:a16="http://schemas.microsoft.com/office/drawing/2014/main" val="20002"/>
                        </a:ext>
                      </a:extLst>
                    </a:gridCol>
                    <a:gridCol w="1507893">
                      <a:extLst>
                        <a:ext uri="{9D8B030D-6E8A-4147-A177-3AD203B41FA5}">
                          <a16:colId xmlns:a16="http://schemas.microsoft.com/office/drawing/2014/main" val="20003"/>
                        </a:ext>
                      </a:extLst>
                    </a:gridCol>
                    <a:gridCol w="1507893">
                      <a:extLst>
                        <a:ext uri="{9D8B030D-6E8A-4147-A177-3AD203B41FA5}">
                          <a16:colId xmlns:a16="http://schemas.microsoft.com/office/drawing/2014/main" val="20004"/>
                        </a:ext>
                      </a:extLst>
                    </a:gridCol>
                  </a:tblGrid>
                  <a:tr h="324490">
                    <a:tc>
                      <a:txBody>
                        <a:bodyPr/>
                        <a:lstStyle/>
                        <a:p>
                          <a:pPr algn="ctr" defTabSz="914400">
                            <a:defRPr sz="1800">
                              <a:solidFill>
                                <a:srgbClr val="000000"/>
                              </a:solidFill>
                            </a:defRPr>
                          </a:pPr>
                          <a:r>
                            <a:rPr sz="2800" b="1">
                              <a:solidFill>
                                <a:srgbClr val="FFFFFF"/>
                              </a:solidFill>
                              <a:sym typeface="Tw Cen MT"/>
                            </a:rPr>
                            <a:t>CWA</a:t>
                          </a:r>
                        </a:p>
                      </a:txBody>
                      <a:tcPr marL="0" marR="0" marT="0" marB="0" anchor="ctr" horzOverflow="overflow">
                        <a:lnL w="12700">
                          <a:solidFill>
                            <a:srgbClr val="000000"/>
                          </a:solidFill>
                          <a:miter lim="400000"/>
                        </a:lnL>
                        <a:lnT w="12700">
                          <a:solidFill>
                            <a:srgbClr val="000000"/>
                          </a:solidFill>
                          <a:miter lim="400000"/>
                        </a:lnT>
                        <a:solidFill>
                          <a:schemeClr val="accent2">
                            <a:satOff val="-9067"/>
                            <a:lumOff val="-13568"/>
                          </a:schemeClr>
                        </a:solidFill>
                      </a:tcPr>
                    </a:tc>
                    <a:tc>
                      <a:txBody>
                        <a:bodyPr/>
                        <a:lstStyle/>
                        <a:p>
                          <a:pPr algn="ctr" defTabSz="914400">
                            <a:defRPr sz="1800">
                              <a:solidFill>
                                <a:srgbClr val="000000"/>
                              </a:solidFill>
                            </a:defRPr>
                          </a:pPr>
                          <a14:m>
                            <m:oMath xmlns:m="http://schemas.openxmlformats.org/officeDocument/2006/math">
                              <m:r>
                                <a:rPr lang="en-US" sz="2800" i="1" dirty="0" smtClean="0">
                                  <a:solidFill>
                                    <a:srgbClr val="2E2B21"/>
                                  </a:solidFill>
                                  <a:latin typeface="Cambria Math" charset="0"/>
                                  <a:ea typeface="Cambria Math" charset="0"/>
                                  <a:cs typeface="Cambria Math" charset="0"/>
                                  <a:sym typeface="Tw Cen MT"/>
                                </a:rPr>
                                <m:t>≥</m:t>
                              </m:r>
                            </m:oMath>
                          </a14:m>
                          <a:r>
                            <a:rPr sz="2800">
                              <a:solidFill>
                                <a:srgbClr val="2E2B21"/>
                              </a:solidFill>
                              <a:sym typeface="Tw Cen MT"/>
                            </a:rPr>
                            <a:t> 70</a:t>
                          </a:r>
                        </a:p>
                      </a:txBody>
                      <a:tcPr marL="0" marR="0" marT="0" marB="0" anchor="ctr" horzOverflow="overflow">
                        <a:lnT w="12700">
                          <a:solidFill>
                            <a:srgbClr val="000000"/>
                          </a:solidFill>
                          <a:miter lim="400000"/>
                        </a:lnT>
                        <a:solidFill>
                          <a:schemeClr val="accent2">
                            <a:lumOff val="8039"/>
                          </a:schemeClr>
                        </a:solidFill>
                      </a:tcPr>
                    </a:tc>
                    <a:tc>
                      <a:txBody>
                        <a:bodyPr/>
                        <a:lstStyle/>
                        <a:p>
                          <a:pPr algn="ctr" defTabSz="914400">
                            <a:defRPr sz="1800">
                              <a:solidFill>
                                <a:srgbClr val="000000"/>
                              </a:solidFill>
                            </a:defRPr>
                          </a:pPr>
                          <a14:m>
                            <m:oMath xmlns:m="http://schemas.openxmlformats.org/officeDocument/2006/math">
                              <m:r>
                                <a:rPr lang="en-US" sz="2800" i="1" dirty="0" smtClean="0">
                                  <a:solidFill>
                                    <a:srgbClr val="2E2B21"/>
                                  </a:solidFill>
                                  <a:latin typeface="Cambria Math" charset="0"/>
                                  <a:ea typeface="Cambria Math" charset="0"/>
                                  <a:cs typeface="Cambria Math" charset="0"/>
                                  <a:sym typeface="Tw Cen MT"/>
                                </a:rPr>
                                <m:t>≥</m:t>
                              </m:r>
                            </m:oMath>
                          </a14:m>
                          <a:r>
                            <a:rPr sz="2800">
                              <a:solidFill>
                                <a:srgbClr val="2E2B21"/>
                              </a:solidFill>
                              <a:sym typeface="Tw Cen MT"/>
                            </a:rPr>
                            <a:t> 60</a:t>
                          </a:r>
                        </a:p>
                      </a:txBody>
                      <a:tcPr marL="0" marR="0" marT="0" marB="0" anchor="ctr" horzOverflow="overflow">
                        <a:lnT w="12700">
                          <a:solidFill>
                            <a:srgbClr val="000000"/>
                          </a:solidFill>
                          <a:miter lim="400000"/>
                        </a:lnT>
                        <a:solidFill>
                          <a:schemeClr val="accent2">
                            <a:lumOff val="8039"/>
                          </a:schemeClr>
                        </a:solidFill>
                      </a:tcPr>
                    </a:tc>
                    <a:tc>
                      <a:txBody>
                        <a:bodyPr/>
                        <a:lstStyle/>
                        <a:p>
                          <a:pPr algn="ctr" defTabSz="914400">
                            <a:defRPr sz="1800">
                              <a:solidFill>
                                <a:srgbClr val="000000"/>
                              </a:solidFill>
                            </a:defRPr>
                          </a:pPr>
                          <a14:m>
                            <m:oMath xmlns:m="http://schemas.openxmlformats.org/officeDocument/2006/math">
                              <m:r>
                                <a:rPr lang="en-US" sz="2800" i="1" dirty="0" smtClean="0">
                                  <a:solidFill>
                                    <a:srgbClr val="2E2B21"/>
                                  </a:solidFill>
                                  <a:latin typeface="Cambria Math" charset="0"/>
                                  <a:ea typeface="Cambria Math" charset="0"/>
                                  <a:cs typeface="Cambria Math" charset="0"/>
                                  <a:sym typeface="Tw Cen MT"/>
                                </a:rPr>
                                <m:t>≥</m:t>
                              </m:r>
                            </m:oMath>
                          </a14:m>
                          <a:r>
                            <a:rPr sz="2800">
                              <a:solidFill>
                                <a:srgbClr val="2E2B21"/>
                              </a:solidFill>
                              <a:sym typeface="Tw Cen MT"/>
                            </a:rPr>
                            <a:t> 50</a:t>
                          </a:r>
                        </a:p>
                      </a:txBody>
                      <a:tcPr marL="0" marR="0" marT="0" marB="0" anchor="ctr" horzOverflow="overflow">
                        <a:lnT w="12700">
                          <a:solidFill>
                            <a:srgbClr val="000000"/>
                          </a:solidFill>
                          <a:miter lim="400000"/>
                        </a:lnT>
                        <a:solidFill>
                          <a:schemeClr val="accent2">
                            <a:lumOff val="8039"/>
                          </a:schemeClr>
                        </a:solidFill>
                      </a:tcPr>
                    </a:tc>
                    <a:tc>
                      <a:txBody>
                        <a:bodyPr/>
                        <a:lstStyle/>
                        <a:p>
                          <a:pPr algn="ctr" defTabSz="914400">
                            <a:defRPr sz="1800">
                              <a:solidFill>
                                <a:srgbClr val="000000"/>
                              </a:solidFill>
                            </a:defRPr>
                          </a:pPr>
                          <a14:m>
                            <m:oMath xmlns:m="http://schemas.openxmlformats.org/officeDocument/2006/math">
                              <m:r>
                                <a:rPr lang="en-US" sz="2800" i="1" dirty="0" smtClean="0">
                                  <a:solidFill>
                                    <a:srgbClr val="2E2B21"/>
                                  </a:solidFill>
                                  <a:latin typeface="Cambria Math" charset="0"/>
                                  <a:ea typeface="Cambria Math" charset="0"/>
                                  <a:cs typeface="Cambria Math" charset="0"/>
                                  <a:sym typeface="Tw Cen MT"/>
                                </a:rPr>
                                <m:t>≥</m:t>
                              </m:r>
                            </m:oMath>
                          </a14:m>
                          <a:r>
                            <a:rPr sz="2800">
                              <a:solidFill>
                                <a:srgbClr val="2E2B21"/>
                              </a:solidFill>
                              <a:sym typeface="Tw Cen MT"/>
                            </a:rPr>
                            <a:t> 40</a:t>
                          </a:r>
                        </a:p>
                      </a:txBody>
                      <a:tcPr marL="0" marR="0" marT="0" marB="0" anchor="ctr" horzOverflow="overflow">
                        <a:lnR w="12700">
                          <a:solidFill>
                            <a:srgbClr val="000000"/>
                          </a:solidFill>
                          <a:miter lim="400000"/>
                        </a:lnR>
                        <a:lnT w="12700">
                          <a:solidFill>
                            <a:srgbClr val="000000"/>
                          </a:solidFill>
                          <a:miter lim="400000"/>
                        </a:lnT>
                        <a:solidFill>
                          <a:schemeClr val="accent2">
                            <a:lumOff val="8039"/>
                          </a:schemeClr>
                        </a:solidFill>
                      </a:tcPr>
                    </a:tc>
                    <a:extLst>
                      <a:ext uri="{0D108BD9-81ED-4DB2-BD59-A6C34878D82A}">
                        <a16:rowId xmlns:a16="http://schemas.microsoft.com/office/drawing/2014/main" val="10000"/>
                      </a:ext>
                    </a:extLst>
                  </a:tr>
                  <a:tr h="469053">
                    <a:tc>
                      <a:txBody>
                        <a:bodyPr/>
                        <a:lstStyle/>
                        <a:p>
                          <a:pPr algn="ctr" defTabSz="914400">
                            <a:defRPr sz="1800">
                              <a:solidFill>
                                <a:srgbClr val="000000"/>
                              </a:solidFill>
                            </a:defRPr>
                          </a:pPr>
                          <a:r>
                            <a:rPr sz="2800" b="1">
                              <a:solidFill>
                                <a:srgbClr val="FFFFFF"/>
                              </a:solidFill>
                              <a:sym typeface="Tw Cen MT"/>
                            </a:rPr>
                            <a:t>Class</a:t>
                          </a:r>
                        </a:p>
                      </a:txBody>
                      <a:tcPr marL="0" marR="0" marT="0" marB="0" anchor="ctr" horzOverflow="overflow">
                        <a:lnL w="12700">
                          <a:solidFill>
                            <a:srgbClr val="000000"/>
                          </a:solidFill>
                          <a:miter lim="400000"/>
                        </a:lnL>
                        <a:lnB w="12700">
                          <a:solidFill>
                            <a:srgbClr val="000000"/>
                          </a:solidFill>
                          <a:miter lim="400000"/>
                        </a:lnB>
                        <a:solidFill>
                          <a:schemeClr val="accent2">
                            <a:satOff val="-9067"/>
                            <a:lumOff val="-13568"/>
                          </a:schemeClr>
                        </a:solidFill>
                      </a:tcPr>
                    </a:tc>
                    <a:tc>
                      <a:txBody>
                        <a:bodyPr/>
                        <a:lstStyle/>
                        <a:p>
                          <a:pPr algn="ctr" defTabSz="914400">
                            <a:defRPr sz="1800">
                              <a:solidFill>
                                <a:srgbClr val="000000"/>
                              </a:solidFill>
                            </a:defRPr>
                          </a:pPr>
                          <a:r>
                            <a:rPr sz="2800">
                              <a:solidFill>
                                <a:srgbClr val="2E2B21"/>
                              </a:solidFill>
                              <a:sym typeface="Tw Cen MT"/>
                            </a:rPr>
                            <a:t>1st</a:t>
                          </a:r>
                        </a:p>
                      </a:txBody>
                      <a:tcPr marL="0" marR="0" marT="0" marB="0" anchor="ctr" horzOverflow="overflow">
                        <a:lnB w="12700">
                          <a:solidFill>
                            <a:srgbClr val="000000"/>
                          </a:solidFill>
                          <a:miter lim="400000"/>
                        </a:lnB>
                        <a:solidFill>
                          <a:schemeClr val="accent2">
                            <a:lumOff val="16078"/>
                          </a:schemeClr>
                        </a:solidFill>
                      </a:tcPr>
                    </a:tc>
                    <a:tc>
                      <a:txBody>
                        <a:bodyPr/>
                        <a:lstStyle/>
                        <a:p>
                          <a:pPr algn="ctr" defTabSz="914400">
                            <a:defRPr sz="1800">
                              <a:solidFill>
                                <a:srgbClr val="000000"/>
                              </a:solidFill>
                            </a:defRPr>
                          </a:pPr>
                          <a:r>
                            <a:rPr sz="2800">
                              <a:solidFill>
                                <a:srgbClr val="2E2B21"/>
                              </a:solidFill>
                              <a:sym typeface="Tw Cen MT"/>
                            </a:rPr>
                            <a:t>2.i</a:t>
                          </a:r>
                        </a:p>
                      </a:txBody>
                      <a:tcPr marL="0" marR="0" marT="0" marB="0" anchor="ctr" horzOverflow="overflow">
                        <a:lnB w="12700">
                          <a:solidFill>
                            <a:srgbClr val="000000"/>
                          </a:solidFill>
                          <a:miter lim="400000"/>
                        </a:lnB>
                        <a:solidFill>
                          <a:schemeClr val="accent2">
                            <a:lumOff val="16078"/>
                          </a:schemeClr>
                        </a:solidFill>
                      </a:tcPr>
                    </a:tc>
                    <a:tc>
                      <a:txBody>
                        <a:bodyPr/>
                        <a:lstStyle/>
                        <a:p>
                          <a:pPr algn="ctr" defTabSz="914400">
                            <a:defRPr sz="1800">
                              <a:solidFill>
                                <a:srgbClr val="000000"/>
                              </a:solidFill>
                            </a:defRPr>
                          </a:pPr>
                          <a:r>
                            <a:rPr sz="2800">
                              <a:solidFill>
                                <a:srgbClr val="2E2B21"/>
                              </a:solidFill>
                              <a:sym typeface="Tw Cen MT"/>
                            </a:rPr>
                            <a:t>2.ii</a:t>
                          </a:r>
                        </a:p>
                      </a:txBody>
                      <a:tcPr marL="0" marR="0" marT="0" marB="0" anchor="ctr" horzOverflow="overflow">
                        <a:lnB w="12700">
                          <a:solidFill>
                            <a:srgbClr val="000000"/>
                          </a:solidFill>
                          <a:miter lim="400000"/>
                        </a:lnB>
                        <a:solidFill>
                          <a:schemeClr val="accent2">
                            <a:lumOff val="16078"/>
                          </a:schemeClr>
                        </a:solidFill>
                      </a:tcPr>
                    </a:tc>
                    <a:tc>
                      <a:txBody>
                        <a:bodyPr/>
                        <a:lstStyle/>
                        <a:p>
                          <a:pPr algn="ctr" defTabSz="914400">
                            <a:defRPr sz="1800">
                              <a:solidFill>
                                <a:srgbClr val="000000"/>
                              </a:solidFill>
                            </a:defRPr>
                          </a:pPr>
                          <a:r>
                            <a:rPr sz="2800">
                              <a:solidFill>
                                <a:srgbClr val="2E2B21"/>
                              </a:solidFill>
                              <a:sym typeface="Tw Cen MT"/>
                            </a:rPr>
                            <a:t>3rd</a:t>
                          </a:r>
                        </a:p>
                      </a:txBody>
                      <a:tcPr marL="0" marR="0" marT="0" marB="0" anchor="ctr" horzOverflow="overflow">
                        <a:lnR w="12700">
                          <a:solidFill>
                            <a:srgbClr val="000000"/>
                          </a:solidFill>
                          <a:miter lim="400000"/>
                        </a:lnR>
                        <a:lnB w="12700">
                          <a:solidFill>
                            <a:srgbClr val="000000"/>
                          </a:solidFill>
                          <a:miter lim="400000"/>
                        </a:lnB>
                        <a:solidFill>
                          <a:schemeClr val="accent2">
                            <a:lumOff val="16078"/>
                          </a:schemeClr>
                        </a:solidFill>
                      </a:tcPr>
                    </a:tc>
                    <a:extLst>
                      <a:ext uri="{0D108BD9-81ED-4DB2-BD59-A6C34878D82A}">
                        <a16:rowId xmlns:a16="http://schemas.microsoft.com/office/drawing/2014/main" val="10001"/>
                      </a:ext>
                    </a:extLst>
                  </a:tr>
                </a:tbl>
              </a:graphicData>
            </a:graphic>
          </p:graphicFrame>
        </mc:Choice>
        <mc:Fallback xmlns="">
          <p:graphicFrame>
            <p:nvGraphicFramePr>
              <p:cNvPr id="5" name="Table"/>
              <p:cNvGraphicFramePr/>
              <p:nvPr>
                <p:extLst>
                  <p:ext uri="{D42A27DB-BD31-4B8C-83A1-F6EECF244321}">
                    <p14:modId xmlns:p14="http://schemas.microsoft.com/office/powerpoint/2010/main" val="3705510997"/>
                  </p:ext>
                </p:extLst>
              </p:nvPr>
            </p:nvGraphicFramePr>
            <p:xfrm>
              <a:off x="1945096" y="4703014"/>
              <a:ext cx="7539465" cy="895773"/>
            </p:xfrm>
            <a:graphic>
              <a:graphicData uri="http://schemas.openxmlformats.org/drawingml/2006/table">
                <a:tbl>
                  <a:tblPr bandRow="1">
                    <a:tableStyleId>{4C3C2611-4C71-4FC5-86AE-919BDF0F9419}</a:tableStyleId>
                  </a:tblPr>
                  <a:tblGrid>
                    <a:gridCol w="1507893">
                      <a:extLst>
                        <a:ext uri="{9D8B030D-6E8A-4147-A177-3AD203B41FA5}">
                          <a16:colId xmlns:a16="http://schemas.microsoft.com/office/drawing/2014/main" val="20000"/>
                        </a:ext>
                      </a:extLst>
                    </a:gridCol>
                    <a:gridCol w="1507893">
                      <a:extLst>
                        <a:ext uri="{9D8B030D-6E8A-4147-A177-3AD203B41FA5}">
                          <a16:colId xmlns:a16="http://schemas.microsoft.com/office/drawing/2014/main" val="20001"/>
                        </a:ext>
                      </a:extLst>
                    </a:gridCol>
                    <a:gridCol w="1507893">
                      <a:extLst>
                        <a:ext uri="{9D8B030D-6E8A-4147-A177-3AD203B41FA5}">
                          <a16:colId xmlns:a16="http://schemas.microsoft.com/office/drawing/2014/main" val="20002"/>
                        </a:ext>
                      </a:extLst>
                    </a:gridCol>
                    <a:gridCol w="1507893">
                      <a:extLst>
                        <a:ext uri="{9D8B030D-6E8A-4147-A177-3AD203B41FA5}">
                          <a16:colId xmlns:a16="http://schemas.microsoft.com/office/drawing/2014/main" val="20003"/>
                        </a:ext>
                      </a:extLst>
                    </a:gridCol>
                    <a:gridCol w="1507893">
                      <a:extLst>
                        <a:ext uri="{9D8B030D-6E8A-4147-A177-3AD203B41FA5}">
                          <a16:colId xmlns:a16="http://schemas.microsoft.com/office/drawing/2014/main" val="20004"/>
                        </a:ext>
                      </a:extLst>
                    </a:gridCol>
                  </a:tblGrid>
                  <a:tr h="426720">
                    <a:tc>
                      <a:txBody>
                        <a:bodyPr/>
                        <a:lstStyle/>
                        <a:p>
                          <a:pPr algn="ctr" defTabSz="914400">
                            <a:defRPr sz="1800">
                              <a:solidFill>
                                <a:srgbClr val="000000"/>
                              </a:solidFill>
                            </a:defRPr>
                          </a:pPr>
                          <a:r>
                            <a:rPr sz="2800" b="1">
                              <a:solidFill>
                                <a:srgbClr val="FFFFFF"/>
                              </a:solidFill>
                              <a:sym typeface="Tw Cen MT"/>
                            </a:rPr>
                            <a:t>CWA</a:t>
                          </a:r>
                        </a:p>
                      </a:txBody>
                      <a:tcPr marL="0" marR="0" marT="0" marB="0" anchor="ctr" horzOverflow="overflow">
                        <a:lnL w="12700">
                          <a:solidFill>
                            <a:srgbClr val="000000"/>
                          </a:solidFill>
                          <a:miter lim="400000"/>
                        </a:lnL>
                        <a:lnT w="12700">
                          <a:solidFill>
                            <a:srgbClr val="000000"/>
                          </a:solidFill>
                          <a:miter lim="400000"/>
                        </a:lnT>
                        <a:solidFill>
                          <a:schemeClr val="accent2">
                            <a:satOff val="-9067"/>
                            <a:lumOff val="-13568"/>
                          </a:schemeClr>
                        </a:solidFill>
                      </a:tcPr>
                    </a:tc>
                    <a:tc>
                      <a:txBody>
                        <a:bodyPr/>
                        <a:lstStyle/>
                        <a:p>
                          <a:endParaRPr lang="en-US"/>
                        </a:p>
                      </a:txBody>
                      <a:tcPr marL="0" marR="0" marT="0" marB="0" anchor="ctr" horzOverflow="overflow">
                        <a:lnT w="12700">
                          <a:solidFill>
                            <a:srgbClr val="000000"/>
                          </a:solidFill>
                          <a:miter lim="400000"/>
                        </a:lnT>
                        <a:blipFill>
                          <a:blip r:embed="rId2"/>
                          <a:stretch>
                            <a:fillRect l="-100000" t="-23944" r="-300000" b="-153521"/>
                          </a:stretch>
                        </a:blipFill>
                      </a:tcPr>
                    </a:tc>
                    <a:tc>
                      <a:txBody>
                        <a:bodyPr/>
                        <a:lstStyle/>
                        <a:p>
                          <a:endParaRPr lang="en-US"/>
                        </a:p>
                      </a:txBody>
                      <a:tcPr marL="0" marR="0" marT="0" marB="0" anchor="ctr" horzOverflow="overflow">
                        <a:lnT w="12700">
                          <a:solidFill>
                            <a:srgbClr val="000000"/>
                          </a:solidFill>
                          <a:miter lim="400000"/>
                        </a:lnT>
                        <a:blipFill>
                          <a:blip r:embed="rId2"/>
                          <a:stretch>
                            <a:fillRect l="-200810" t="-23944" r="-201215" b="-153521"/>
                          </a:stretch>
                        </a:blipFill>
                      </a:tcPr>
                    </a:tc>
                    <a:tc>
                      <a:txBody>
                        <a:bodyPr/>
                        <a:lstStyle/>
                        <a:p>
                          <a:endParaRPr lang="en-US"/>
                        </a:p>
                      </a:txBody>
                      <a:tcPr marL="0" marR="0" marT="0" marB="0" anchor="ctr" horzOverflow="overflow">
                        <a:lnT w="12700">
                          <a:solidFill>
                            <a:srgbClr val="000000"/>
                          </a:solidFill>
                          <a:miter lim="400000"/>
                        </a:lnT>
                        <a:blipFill>
                          <a:blip r:embed="rId2"/>
                          <a:stretch>
                            <a:fillRect l="-299597" t="-23944" r="-100403" b="-153521"/>
                          </a:stretch>
                        </a:blipFill>
                      </a:tcPr>
                    </a:tc>
                    <a:tc>
                      <a:txBody>
                        <a:bodyPr/>
                        <a:lstStyle/>
                        <a:p>
                          <a:endParaRPr lang="en-US"/>
                        </a:p>
                      </a:txBody>
                      <a:tcPr marL="0" marR="0" marT="0" marB="0" anchor="ctr" horzOverflow="overflow">
                        <a:lnR w="12700">
                          <a:solidFill>
                            <a:srgbClr val="000000"/>
                          </a:solidFill>
                          <a:miter lim="400000"/>
                        </a:lnR>
                        <a:lnT w="12700">
                          <a:solidFill>
                            <a:srgbClr val="000000"/>
                          </a:solidFill>
                          <a:miter lim="400000"/>
                        </a:lnT>
                        <a:blipFill>
                          <a:blip r:embed="rId2"/>
                          <a:stretch>
                            <a:fillRect l="-401215" t="-23944" r="-810" b="-153521"/>
                          </a:stretch>
                        </a:blipFill>
                      </a:tcPr>
                    </a:tc>
                    <a:extLst>
                      <a:ext uri="{0D108BD9-81ED-4DB2-BD59-A6C34878D82A}">
                        <a16:rowId xmlns:a16="http://schemas.microsoft.com/office/drawing/2014/main" val="10000"/>
                      </a:ext>
                    </a:extLst>
                  </a:tr>
                  <a:tr h="469053">
                    <a:tc>
                      <a:txBody>
                        <a:bodyPr/>
                        <a:lstStyle/>
                        <a:p>
                          <a:pPr algn="ctr" defTabSz="914400">
                            <a:defRPr sz="1800">
                              <a:solidFill>
                                <a:srgbClr val="000000"/>
                              </a:solidFill>
                            </a:defRPr>
                          </a:pPr>
                          <a:r>
                            <a:rPr sz="2800" b="1">
                              <a:solidFill>
                                <a:srgbClr val="FFFFFF"/>
                              </a:solidFill>
                              <a:sym typeface="Tw Cen MT"/>
                            </a:rPr>
                            <a:t>Class</a:t>
                          </a:r>
                        </a:p>
                      </a:txBody>
                      <a:tcPr marL="0" marR="0" marT="0" marB="0" anchor="ctr" horzOverflow="overflow">
                        <a:lnL w="12700">
                          <a:solidFill>
                            <a:srgbClr val="000000"/>
                          </a:solidFill>
                          <a:miter lim="400000"/>
                        </a:lnL>
                        <a:lnB w="12700">
                          <a:solidFill>
                            <a:srgbClr val="000000"/>
                          </a:solidFill>
                          <a:miter lim="400000"/>
                        </a:lnB>
                        <a:solidFill>
                          <a:schemeClr val="accent2">
                            <a:satOff val="-9067"/>
                            <a:lumOff val="-13568"/>
                          </a:schemeClr>
                        </a:solidFill>
                      </a:tcPr>
                    </a:tc>
                    <a:tc>
                      <a:txBody>
                        <a:bodyPr/>
                        <a:lstStyle/>
                        <a:p>
                          <a:pPr algn="ctr" defTabSz="914400">
                            <a:defRPr sz="1800">
                              <a:solidFill>
                                <a:srgbClr val="000000"/>
                              </a:solidFill>
                            </a:defRPr>
                          </a:pPr>
                          <a:r>
                            <a:rPr sz="2800">
                              <a:solidFill>
                                <a:srgbClr val="2E2B21"/>
                              </a:solidFill>
                              <a:sym typeface="Tw Cen MT"/>
                            </a:rPr>
                            <a:t>1st</a:t>
                          </a:r>
                        </a:p>
                      </a:txBody>
                      <a:tcPr marL="0" marR="0" marT="0" marB="0" anchor="ctr" horzOverflow="overflow">
                        <a:lnB w="12700">
                          <a:solidFill>
                            <a:srgbClr val="000000"/>
                          </a:solidFill>
                          <a:miter lim="400000"/>
                        </a:lnB>
                        <a:solidFill>
                          <a:schemeClr val="accent2">
                            <a:lumOff val="16078"/>
                          </a:schemeClr>
                        </a:solidFill>
                      </a:tcPr>
                    </a:tc>
                    <a:tc>
                      <a:txBody>
                        <a:bodyPr/>
                        <a:lstStyle/>
                        <a:p>
                          <a:pPr algn="ctr" defTabSz="914400">
                            <a:defRPr sz="1800">
                              <a:solidFill>
                                <a:srgbClr val="000000"/>
                              </a:solidFill>
                            </a:defRPr>
                          </a:pPr>
                          <a:r>
                            <a:rPr sz="2800">
                              <a:solidFill>
                                <a:srgbClr val="2E2B21"/>
                              </a:solidFill>
                              <a:sym typeface="Tw Cen MT"/>
                            </a:rPr>
                            <a:t>2.i</a:t>
                          </a:r>
                        </a:p>
                      </a:txBody>
                      <a:tcPr marL="0" marR="0" marT="0" marB="0" anchor="ctr" horzOverflow="overflow">
                        <a:lnB w="12700">
                          <a:solidFill>
                            <a:srgbClr val="000000"/>
                          </a:solidFill>
                          <a:miter lim="400000"/>
                        </a:lnB>
                        <a:solidFill>
                          <a:schemeClr val="accent2">
                            <a:lumOff val="16078"/>
                          </a:schemeClr>
                        </a:solidFill>
                      </a:tcPr>
                    </a:tc>
                    <a:tc>
                      <a:txBody>
                        <a:bodyPr/>
                        <a:lstStyle/>
                        <a:p>
                          <a:pPr algn="ctr" defTabSz="914400">
                            <a:defRPr sz="1800">
                              <a:solidFill>
                                <a:srgbClr val="000000"/>
                              </a:solidFill>
                            </a:defRPr>
                          </a:pPr>
                          <a:r>
                            <a:rPr sz="2800">
                              <a:solidFill>
                                <a:srgbClr val="2E2B21"/>
                              </a:solidFill>
                              <a:sym typeface="Tw Cen MT"/>
                            </a:rPr>
                            <a:t>2.ii</a:t>
                          </a:r>
                        </a:p>
                      </a:txBody>
                      <a:tcPr marL="0" marR="0" marT="0" marB="0" anchor="ctr" horzOverflow="overflow">
                        <a:lnB w="12700">
                          <a:solidFill>
                            <a:srgbClr val="000000"/>
                          </a:solidFill>
                          <a:miter lim="400000"/>
                        </a:lnB>
                        <a:solidFill>
                          <a:schemeClr val="accent2">
                            <a:lumOff val="16078"/>
                          </a:schemeClr>
                        </a:solidFill>
                      </a:tcPr>
                    </a:tc>
                    <a:tc>
                      <a:txBody>
                        <a:bodyPr/>
                        <a:lstStyle/>
                        <a:p>
                          <a:pPr algn="ctr" defTabSz="914400">
                            <a:defRPr sz="1800">
                              <a:solidFill>
                                <a:srgbClr val="000000"/>
                              </a:solidFill>
                            </a:defRPr>
                          </a:pPr>
                          <a:r>
                            <a:rPr sz="2800">
                              <a:solidFill>
                                <a:srgbClr val="2E2B21"/>
                              </a:solidFill>
                              <a:sym typeface="Tw Cen MT"/>
                            </a:rPr>
                            <a:t>3rd</a:t>
                          </a:r>
                        </a:p>
                      </a:txBody>
                      <a:tcPr marL="0" marR="0" marT="0" marB="0" anchor="ctr" horzOverflow="overflow">
                        <a:lnR w="12700">
                          <a:solidFill>
                            <a:srgbClr val="000000"/>
                          </a:solidFill>
                          <a:miter lim="400000"/>
                        </a:lnR>
                        <a:lnB w="12700">
                          <a:solidFill>
                            <a:srgbClr val="000000"/>
                          </a:solidFill>
                          <a:miter lim="400000"/>
                        </a:lnB>
                        <a:solidFill>
                          <a:schemeClr val="accent2">
                            <a:lumOff val="16078"/>
                          </a:schemeClr>
                        </a:solidFill>
                      </a:tcPr>
                    </a:tc>
                    <a:extLst>
                      <a:ext uri="{0D108BD9-81ED-4DB2-BD59-A6C34878D82A}">
                        <a16:rowId xmlns:a16="http://schemas.microsoft.com/office/drawing/2014/main" val="10001"/>
                      </a:ext>
                    </a:extLst>
                  </a:tr>
                </a:tbl>
              </a:graphicData>
            </a:graphic>
          </p:graphicFrame>
        </mc:Fallback>
      </mc:AlternateContent>
    </p:spTree>
    <p:extLst>
      <p:ext uri="{BB962C8B-B14F-4D97-AF65-F5344CB8AC3E}">
        <p14:creationId xmlns:p14="http://schemas.microsoft.com/office/powerpoint/2010/main" val="3241408466"/>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Title 1"/>
          <p:cNvSpPr txBox="1">
            <a:spLocks noGrp="1"/>
          </p:cNvSpPr>
          <p:nvPr>
            <p:ph type="title"/>
          </p:nvPr>
        </p:nvSpPr>
        <p:spPr>
          <a:xfrm>
            <a:off x="843257" y="498507"/>
            <a:ext cx="9720072" cy="1499617"/>
          </a:xfrm>
          <a:prstGeom prst="rect">
            <a:avLst/>
          </a:prstGeom>
        </p:spPr>
        <p:txBody>
          <a:bodyPr>
            <a:normAutofit fontScale="90000"/>
          </a:bodyPr>
          <a:lstStyle/>
          <a:p>
            <a:r>
              <a:rPr lang="en-GB" dirty="0" smtClean="0">
                <a:latin typeface="+mj-lt"/>
              </a:rPr>
              <a:t>ACADEMIC Support FOR </a:t>
            </a:r>
            <a:r>
              <a:rPr lang="en-GB" dirty="0">
                <a:latin typeface="+mj-lt"/>
              </a:rPr>
              <a:t>your studies</a:t>
            </a:r>
            <a:br>
              <a:rPr lang="en-GB" dirty="0">
                <a:latin typeface="+mj-lt"/>
              </a:rPr>
            </a:br>
            <a:r>
              <a:rPr lang="en-GB" dirty="0">
                <a:latin typeface="+mj-lt"/>
              </a:rPr>
              <a:t>- </a:t>
            </a:r>
            <a:r>
              <a:rPr lang="en-GB" sz="2800" dirty="0">
                <a:latin typeface="+mj-lt"/>
              </a:rPr>
              <a:t>student Learning Development</a:t>
            </a:r>
            <a:endParaRPr sz="2800" dirty="0">
              <a:latin typeface="+mj-lt"/>
            </a:endParaRPr>
          </a:p>
        </p:txBody>
      </p:sp>
      <p:sp>
        <p:nvSpPr>
          <p:cNvPr id="242" name="Content Placeholder 2"/>
          <p:cNvSpPr txBox="1">
            <a:spLocks noGrp="1"/>
          </p:cNvSpPr>
          <p:nvPr>
            <p:ph type="body" idx="1"/>
          </p:nvPr>
        </p:nvSpPr>
        <p:spPr>
          <a:xfrm>
            <a:off x="457200" y="2129552"/>
            <a:ext cx="6314551" cy="4394382"/>
          </a:xfrm>
          <a:prstGeom prst="rect">
            <a:avLst/>
          </a:prstGeom>
        </p:spPr>
        <p:txBody>
          <a:bodyPr>
            <a:noAutofit/>
          </a:bodyPr>
          <a:lstStyle/>
          <a:p>
            <a:pPr>
              <a:buFont typeface="Wingdings" panose="05000000000000000000" pitchFamily="2" charset="2"/>
              <a:buChar char="ü"/>
            </a:pPr>
            <a:r>
              <a:rPr lang="en-GB" sz="2000" dirty="0"/>
              <a:t>Exam and revision guidance</a:t>
            </a:r>
          </a:p>
          <a:p>
            <a:pPr>
              <a:buFont typeface="Wingdings" panose="05000000000000000000" pitchFamily="2" charset="2"/>
              <a:buChar char="ü"/>
            </a:pPr>
            <a:r>
              <a:rPr lang="en-GB" sz="2000" dirty="0"/>
              <a:t>Self-study resources </a:t>
            </a:r>
          </a:p>
          <a:p>
            <a:pPr>
              <a:buFont typeface="Wingdings" panose="05000000000000000000" pitchFamily="2" charset="2"/>
              <a:buChar char="ü"/>
            </a:pPr>
            <a:r>
              <a:rPr lang="en-GB" sz="2000" dirty="0"/>
              <a:t>One-to-one academic support for all students</a:t>
            </a:r>
            <a:br>
              <a:rPr lang="en-GB" sz="2000" dirty="0"/>
            </a:br>
            <a:endParaRPr lang="en-GB" sz="2000" dirty="0"/>
          </a:p>
          <a:p>
            <a:pPr marL="0" indent="0">
              <a:buNone/>
            </a:pPr>
            <a:r>
              <a:rPr lang="en-GB" sz="2000" dirty="0"/>
              <a:t>‘Succeed in Your Studies’ </a:t>
            </a:r>
            <a:r>
              <a:rPr lang="en-GB" sz="2000" u="sng" dirty="0">
                <a:hlinkClick r:id="rId3"/>
              </a:rPr>
              <a:t>www.le.ac.uk/succeedinyourstudies</a:t>
            </a:r>
            <a:r>
              <a:rPr lang="en-GB" sz="2000" u="sng" dirty="0"/>
              <a:t> </a:t>
            </a:r>
            <a:r>
              <a:rPr lang="en-GB" sz="2000" dirty="0"/>
              <a:t/>
            </a:r>
            <a:br>
              <a:rPr lang="en-GB" sz="2000" dirty="0"/>
            </a:br>
            <a:endParaRPr lang="en-GB" sz="2000" dirty="0"/>
          </a:p>
          <a:p>
            <a:pPr marL="0" indent="0">
              <a:buNone/>
            </a:pPr>
            <a:r>
              <a:rPr lang="en-GB" sz="2000" b="1" dirty="0"/>
              <a:t/>
            </a:r>
            <a:br>
              <a:rPr lang="en-GB" sz="2000" b="1" dirty="0"/>
            </a:br>
            <a:endParaRPr lang="en-GB" sz="2000" dirty="0"/>
          </a:p>
        </p:txBody>
      </p:sp>
      <p:pic>
        <p:nvPicPr>
          <p:cNvPr id="2" name="Picture 1"/>
          <p:cNvPicPr>
            <a:picLocks noChangeAspect="1"/>
          </p:cNvPicPr>
          <p:nvPr/>
        </p:nvPicPr>
        <p:blipFill>
          <a:blip r:embed="rId4"/>
          <a:stretch>
            <a:fillRect/>
          </a:stretch>
        </p:blipFill>
        <p:spPr>
          <a:xfrm>
            <a:off x="6771751" y="2390809"/>
            <a:ext cx="5325262" cy="3718589"/>
          </a:xfrm>
          <a:prstGeom prst="rect">
            <a:avLst/>
          </a:prstGeom>
        </p:spPr>
      </p:pic>
      <p:sp>
        <p:nvSpPr>
          <p:cNvPr id="3" name="Rectangle 2"/>
          <p:cNvSpPr/>
          <p:nvPr/>
        </p:nvSpPr>
        <p:spPr>
          <a:xfrm>
            <a:off x="378759" y="4174757"/>
            <a:ext cx="6096000" cy="2246769"/>
          </a:xfrm>
          <a:prstGeom prst="rect">
            <a:avLst/>
          </a:prstGeom>
        </p:spPr>
        <p:txBody>
          <a:bodyPr>
            <a:spAutoFit/>
          </a:bodyPr>
          <a:lstStyle/>
          <a:p>
            <a:pPr marL="241300" indent="-241300">
              <a:buSzPct val="120000"/>
              <a:buFont typeface="Arial"/>
              <a:buChar char="•"/>
              <a:defRPr sz="2800"/>
            </a:pPr>
            <a:r>
              <a:rPr lang="en-GB" sz="2000"/>
              <a:t>Managing your studies and your time</a:t>
            </a:r>
          </a:p>
          <a:p>
            <a:pPr marL="241300" indent="-241300">
              <a:buSzPct val="120000"/>
              <a:buFont typeface="Arial"/>
              <a:buChar char="•"/>
              <a:defRPr sz="2800"/>
            </a:pPr>
            <a:r>
              <a:rPr lang="en-GB" sz="2000"/>
              <a:t>Academic writing</a:t>
            </a:r>
          </a:p>
          <a:p>
            <a:pPr marL="241300" indent="-241300">
              <a:buSzPct val="120000"/>
              <a:buFont typeface="Arial"/>
              <a:buChar char="•"/>
              <a:defRPr sz="2800"/>
            </a:pPr>
            <a:r>
              <a:rPr lang="en-GB" sz="2000"/>
              <a:t>Avoiding plagiarism</a:t>
            </a:r>
          </a:p>
          <a:p>
            <a:pPr marL="241300" indent="-241300">
              <a:buSzPct val="120000"/>
              <a:buFont typeface="Arial"/>
              <a:buChar char="•"/>
              <a:defRPr sz="2800"/>
            </a:pPr>
            <a:r>
              <a:rPr lang="en-GB" sz="2000"/>
              <a:t>Improving your maths and statistics</a:t>
            </a:r>
          </a:p>
          <a:p>
            <a:pPr marL="241300" indent="-241300">
              <a:buSzPct val="120000"/>
              <a:buFont typeface="Arial"/>
              <a:buChar char="•"/>
              <a:defRPr sz="2800"/>
            </a:pPr>
            <a:r>
              <a:rPr lang="en-GB" sz="2000"/>
              <a:t>Working effectively with IT</a:t>
            </a:r>
          </a:p>
          <a:p>
            <a:pPr marL="241300" indent="-241300">
              <a:buSzPct val="120000"/>
              <a:buFont typeface="Arial"/>
              <a:buChar char="•"/>
              <a:defRPr sz="2800"/>
            </a:pPr>
            <a:r>
              <a:rPr lang="en-GB" sz="2000"/>
              <a:t>Finding information and managing your reading </a:t>
            </a:r>
          </a:p>
          <a:p>
            <a:pPr marL="241300" indent="-241300">
              <a:buSzPct val="120000"/>
              <a:buFont typeface="Arial"/>
              <a:buChar char="•"/>
              <a:defRPr sz="2800"/>
            </a:pPr>
            <a:endParaRPr lang="en-GB" sz="2000"/>
          </a:p>
        </p:txBody>
      </p:sp>
    </p:spTree>
    <p:extLst>
      <p:ext uri="{BB962C8B-B14F-4D97-AF65-F5344CB8AC3E}">
        <p14:creationId xmlns:p14="http://schemas.microsoft.com/office/powerpoint/2010/main" val="228444740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Wellbeing matters</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6091912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itle 1"/>
          <p:cNvSpPr txBox="1">
            <a:spLocks noGrp="1"/>
          </p:cNvSpPr>
          <p:nvPr>
            <p:ph type="title"/>
          </p:nvPr>
        </p:nvSpPr>
        <p:spPr>
          <a:xfrm>
            <a:off x="1024127" y="585216"/>
            <a:ext cx="10652057" cy="1499617"/>
          </a:xfrm>
          <a:prstGeom prst="rect">
            <a:avLst/>
          </a:prstGeom>
        </p:spPr>
        <p:txBody>
          <a:bodyPr/>
          <a:lstStyle/>
          <a:p>
            <a:r>
              <a:rPr dirty="0">
                <a:latin typeface="+mj-lt"/>
              </a:rPr>
              <a:t>Wellbeing: how </a:t>
            </a:r>
            <a:r>
              <a:rPr lang="en-GB" dirty="0">
                <a:latin typeface="+mj-lt"/>
              </a:rPr>
              <a:t>are you feeling?</a:t>
            </a:r>
            <a:endParaRPr dirty="0">
              <a:latin typeface="+mj-lt"/>
            </a:endParaRPr>
          </a:p>
        </p:txBody>
      </p:sp>
      <p:sp>
        <p:nvSpPr>
          <p:cNvPr id="182" name="Content Placeholder 2"/>
          <p:cNvSpPr txBox="1">
            <a:spLocks noGrp="1"/>
          </p:cNvSpPr>
          <p:nvPr>
            <p:ph type="body" idx="1"/>
          </p:nvPr>
        </p:nvSpPr>
        <p:spPr>
          <a:xfrm>
            <a:off x="1024127" y="2087694"/>
            <a:ext cx="10143745" cy="3953671"/>
          </a:xfrm>
          <a:prstGeom prst="rect">
            <a:avLst/>
          </a:prstGeom>
        </p:spPr>
        <p:txBody>
          <a:bodyPr>
            <a:normAutofit/>
          </a:bodyPr>
          <a:lstStyle/>
          <a:p>
            <a:pPr marL="204216" lvl="1" indent="0">
              <a:lnSpc>
                <a:spcPct val="150000"/>
              </a:lnSpc>
              <a:buSzPct val="120000"/>
              <a:buNone/>
              <a:defRPr sz="3000"/>
            </a:pPr>
            <a:r>
              <a:rPr sz="2400" dirty="0"/>
              <a:t>Please</a:t>
            </a:r>
            <a:r>
              <a:rPr lang="en-GB" sz="2400" dirty="0"/>
              <a:t> remember:</a:t>
            </a:r>
          </a:p>
          <a:p>
            <a:pPr marL="661416" lvl="1" indent="-457200">
              <a:lnSpc>
                <a:spcPct val="150000"/>
              </a:lnSpc>
              <a:buSzPct val="120000"/>
              <a:buFont typeface="Wingdings" panose="05000000000000000000" pitchFamily="2" charset="2"/>
              <a:buChar char="ü"/>
              <a:defRPr sz="3000"/>
            </a:pPr>
            <a:r>
              <a:rPr sz="2400" dirty="0"/>
              <a:t> </a:t>
            </a:r>
            <a:r>
              <a:rPr lang="en-GB" sz="2400" dirty="0"/>
              <a:t>Contribute </a:t>
            </a:r>
            <a:r>
              <a:rPr sz="2400" dirty="0"/>
              <a:t>only as much as you are comfortable </a:t>
            </a:r>
          </a:p>
          <a:p>
            <a:pPr marL="661416" lvl="1" indent="-457200">
              <a:lnSpc>
                <a:spcPct val="150000"/>
              </a:lnSpc>
              <a:buSzPct val="120000"/>
              <a:buFont typeface="Wingdings" panose="05000000000000000000" pitchFamily="2" charset="2"/>
              <a:buChar char="ü"/>
              <a:defRPr sz="3000"/>
            </a:pPr>
            <a:r>
              <a:rPr lang="en-GB" sz="2400" dirty="0"/>
              <a:t>B</a:t>
            </a:r>
            <a:r>
              <a:rPr sz="2400" dirty="0"/>
              <a:t>e constructive and supportive </a:t>
            </a:r>
            <a:endParaRPr lang="en-GB" sz="2400" dirty="0"/>
          </a:p>
          <a:p>
            <a:pPr marL="661416" lvl="1" indent="-457200">
              <a:lnSpc>
                <a:spcPct val="150000"/>
              </a:lnSpc>
              <a:buSzPct val="120000"/>
              <a:buFont typeface="Wingdings" panose="05000000000000000000" pitchFamily="2" charset="2"/>
              <a:buChar char="ü"/>
              <a:defRPr sz="3000"/>
            </a:pPr>
            <a:r>
              <a:rPr lang="en-GB" sz="2400" dirty="0"/>
              <a:t>Only </a:t>
            </a:r>
            <a:r>
              <a:rPr sz="2400" dirty="0"/>
              <a:t>make appropriate </a:t>
            </a:r>
            <a:r>
              <a:rPr sz="2400" dirty="0" smtClean="0"/>
              <a:t>comments</a:t>
            </a:r>
            <a:endParaRPr lang="en-GB" sz="2400" dirty="0"/>
          </a:p>
        </p:txBody>
      </p:sp>
    </p:spTree>
    <p:extLst>
      <p:ext uri="{BB962C8B-B14F-4D97-AF65-F5344CB8AC3E}">
        <p14:creationId xmlns:p14="http://schemas.microsoft.com/office/powerpoint/2010/main" val="276483696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Integral">
  <a:themeElements>
    <a:clrScheme name="Integral">
      <a:dk1>
        <a:srgbClr val="2E2B21"/>
      </a:dk1>
      <a:lt1>
        <a:srgbClr val="FFFFFF"/>
      </a:lt1>
      <a:dk2>
        <a:srgbClr val="A7A7A7"/>
      </a:dk2>
      <a:lt2>
        <a:srgbClr val="535353"/>
      </a:lt2>
      <a:accent1>
        <a:srgbClr val="A9A57C"/>
      </a:accent1>
      <a:accent2>
        <a:srgbClr val="9CBEBD"/>
      </a:accent2>
      <a:accent3>
        <a:srgbClr val="D2CB6C"/>
      </a:accent3>
      <a:accent4>
        <a:srgbClr val="95A39D"/>
      </a:accent4>
      <a:accent5>
        <a:srgbClr val="C89F5D"/>
      </a:accent5>
      <a:accent6>
        <a:srgbClr val="B1A089"/>
      </a:accent6>
      <a:hlink>
        <a:srgbClr val="0000FF"/>
      </a:hlink>
      <a:folHlink>
        <a:srgbClr val="FF00FF"/>
      </a:folHlink>
    </a:clrScheme>
    <a:fontScheme name="Integral">
      <a:majorFont>
        <a:latin typeface="Tw Cen MT"/>
        <a:ea typeface="Tw Cen MT"/>
        <a:cs typeface="Tw Cen MT"/>
      </a:majorFont>
      <a:minorFont>
        <a:latin typeface="Helvetica"/>
        <a:ea typeface="Helvetica"/>
        <a:cs typeface="Helvetica"/>
      </a:minorFont>
    </a:fontScheme>
    <a:fmtScheme name="Integr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12700" dir="5400000" rotWithShape="0">
              <a:srgbClr val="000000">
                <a:alpha val="50000"/>
              </a:srgbClr>
            </a:outerShdw>
          </a:effectLst>
        </a:effectStyle>
        <a:effectStyle>
          <a:effectLst>
            <a:outerShdw blurRad="50800" dist="12700" dir="54000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blurRad="50800" dist="12700" dir="5400000" rotWithShape="0">
            <a:srgbClr val="000000">
              <a:alpha val="5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E2B21"/>
            </a:solidFill>
            <a:effectLst/>
            <a:uFillTx/>
            <a:latin typeface="+mj-lt"/>
            <a:ea typeface="+mj-ea"/>
            <a:cs typeface="+mj-cs"/>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E2B21"/>
            </a:solidFill>
            <a:effectLst/>
            <a:uFillTx/>
            <a:latin typeface="+mj-lt"/>
            <a:ea typeface="+mj-ea"/>
            <a:cs typeface="+mj-cs"/>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Integral">
  <a:themeElements>
    <a:clrScheme name="Integral">
      <a:dk1>
        <a:srgbClr val="2E2B21"/>
      </a:dk1>
      <a:lt1>
        <a:srgbClr val="FFFFFF"/>
      </a:lt1>
      <a:dk2>
        <a:srgbClr val="A7A7A7"/>
      </a:dk2>
      <a:lt2>
        <a:srgbClr val="535353"/>
      </a:lt2>
      <a:accent1>
        <a:srgbClr val="A9A57C"/>
      </a:accent1>
      <a:accent2>
        <a:srgbClr val="9CBEBD"/>
      </a:accent2>
      <a:accent3>
        <a:srgbClr val="D2CB6C"/>
      </a:accent3>
      <a:accent4>
        <a:srgbClr val="95A39D"/>
      </a:accent4>
      <a:accent5>
        <a:srgbClr val="C89F5D"/>
      </a:accent5>
      <a:accent6>
        <a:srgbClr val="B1A089"/>
      </a:accent6>
      <a:hlink>
        <a:srgbClr val="0000FF"/>
      </a:hlink>
      <a:folHlink>
        <a:srgbClr val="FF00FF"/>
      </a:folHlink>
    </a:clrScheme>
    <a:fontScheme name="Integral">
      <a:majorFont>
        <a:latin typeface="Tw Cen MT"/>
        <a:ea typeface="Tw Cen MT"/>
        <a:cs typeface="Tw Cen MT"/>
      </a:majorFont>
      <a:minorFont>
        <a:latin typeface="Helvetica"/>
        <a:ea typeface="Helvetica"/>
        <a:cs typeface="Helvetica"/>
      </a:minorFont>
    </a:fontScheme>
    <a:fmtScheme name="Integr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12700" dir="5400000" rotWithShape="0">
              <a:srgbClr val="000000">
                <a:alpha val="50000"/>
              </a:srgbClr>
            </a:outerShdw>
          </a:effectLst>
        </a:effectStyle>
        <a:effectStyle>
          <a:effectLst>
            <a:outerShdw blurRad="50800" dist="12700" dir="54000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blurRad="50800" dist="12700" dir="5400000" rotWithShape="0">
            <a:srgbClr val="000000">
              <a:alpha val="5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E2B21"/>
            </a:solidFill>
            <a:effectLst/>
            <a:uFillTx/>
            <a:latin typeface="+mj-lt"/>
            <a:ea typeface="+mj-ea"/>
            <a:cs typeface="+mj-cs"/>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E2B21"/>
            </a:solidFill>
            <a:effectLst/>
            <a:uFillTx/>
            <a:latin typeface="+mj-lt"/>
            <a:ea typeface="+mj-ea"/>
            <a:cs typeface="+mj-cs"/>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Integral">
  <a:themeElements>
    <a:clrScheme name="Integral">
      <a:dk1>
        <a:srgbClr val="2E2B21"/>
      </a:dk1>
      <a:lt1>
        <a:srgbClr val="0D152E"/>
      </a:lt1>
      <a:dk2>
        <a:srgbClr val="A7A7A7"/>
      </a:dk2>
      <a:lt2>
        <a:srgbClr val="535353"/>
      </a:lt2>
      <a:accent1>
        <a:srgbClr val="A9A57C"/>
      </a:accent1>
      <a:accent2>
        <a:srgbClr val="9CBEBD"/>
      </a:accent2>
      <a:accent3>
        <a:srgbClr val="D2CB6C"/>
      </a:accent3>
      <a:accent4>
        <a:srgbClr val="95A39D"/>
      </a:accent4>
      <a:accent5>
        <a:srgbClr val="C89F5D"/>
      </a:accent5>
      <a:accent6>
        <a:srgbClr val="B1A089"/>
      </a:accent6>
      <a:hlink>
        <a:srgbClr val="0000FF"/>
      </a:hlink>
      <a:folHlink>
        <a:srgbClr val="FF00FF"/>
      </a:folHlink>
    </a:clrScheme>
    <a:fontScheme name="Integral">
      <a:majorFont>
        <a:latin typeface="Tw Cen MT"/>
        <a:ea typeface="Tw Cen MT"/>
        <a:cs typeface="Tw Cen MT"/>
      </a:majorFont>
      <a:minorFont>
        <a:latin typeface="Helvetica"/>
        <a:ea typeface="Helvetica"/>
        <a:cs typeface="Helvetica"/>
      </a:minorFont>
    </a:fontScheme>
    <a:fmtScheme name="Integr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12700" dir="5400000" rotWithShape="0">
              <a:srgbClr val="000000">
                <a:alpha val="50000"/>
              </a:srgbClr>
            </a:outerShdw>
          </a:effectLst>
        </a:effectStyle>
        <a:effectStyle>
          <a:effectLst>
            <a:outerShdw blurRad="50800" dist="12700" dir="54000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blurRad="50800" dist="12700" dir="5400000" rotWithShape="0">
            <a:srgbClr val="000000">
              <a:alpha val="5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E2B21"/>
            </a:solidFill>
            <a:effectLst/>
            <a:uFillTx/>
            <a:latin typeface="+mj-lt"/>
            <a:ea typeface="+mj-ea"/>
            <a:cs typeface="+mj-cs"/>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E2B21"/>
            </a:solidFill>
            <a:effectLst/>
            <a:uFillTx/>
            <a:latin typeface="+mj-lt"/>
            <a:ea typeface="+mj-ea"/>
            <a:cs typeface="+mj-cs"/>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6356B9CB958D40A6ED2DE9946AD245" ma:contentTypeVersion="6" ma:contentTypeDescription="Create a new document." ma:contentTypeScope="" ma:versionID="940b3e316766a7a198d0d334c537f269">
  <xsd:schema xmlns:xsd="http://www.w3.org/2001/XMLSchema" xmlns:xs="http://www.w3.org/2001/XMLSchema" xmlns:p="http://schemas.microsoft.com/office/2006/metadata/properties" xmlns:ns2="5d721c57-3755-41ab-8c5c-e8ad11edd53c" targetNamespace="http://schemas.microsoft.com/office/2006/metadata/properties" ma:root="true" ma:fieldsID="1e7fc41eb8eb2d2f0e71dbe2a2437e80" ns2:_="">
    <xsd:import namespace="5d721c57-3755-41ab-8c5c-e8ad11edd53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721c57-3755-41ab-8c5c-e8ad11edd5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A2832C-DB19-4D25-8F9D-AE38D1C6485B}">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d721c57-3755-41ab-8c5c-e8ad11edd53c"/>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DDA76753-7400-4BDD-B593-D13956084C17}">
  <ds:schemaRefs>
    <ds:schemaRef ds:uri="http://schemas.microsoft.com/sharepoint/v3/contenttype/forms"/>
  </ds:schemaRefs>
</ds:datastoreItem>
</file>

<file path=customXml/itemProps3.xml><?xml version="1.0" encoding="utf-8"?>
<ds:datastoreItem xmlns:ds="http://schemas.openxmlformats.org/officeDocument/2006/customXml" ds:itemID="{11C91BF6-4A35-4B09-8445-8228E7EEF0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721c57-3755-41ab-8c5c-e8ad11edd5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515</TotalTime>
  <Words>1809</Words>
  <Application>Microsoft Office PowerPoint</Application>
  <PresentationFormat>Widescreen</PresentationFormat>
  <Paragraphs>239</Paragraphs>
  <Slides>24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Calibri</vt:lpstr>
      <vt:lpstr>Cambria Math</vt:lpstr>
      <vt:lpstr>Tw Cen MT</vt:lpstr>
      <vt:lpstr>Tw Cen MT Condensed</vt:lpstr>
      <vt:lpstr>Wingdings</vt:lpstr>
      <vt:lpstr>Integral</vt:lpstr>
      <vt:lpstr>1_Integral</vt:lpstr>
      <vt:lpstr>Student Support workshop</vt:lpstr>
      <vt:lpstr>Workshop Outcomes</vt:lpstr>
      <vt:lpstr>Academic MATTERS</vt:lpstr>
      <vt:lpstr>How Your degree is awarded</vt:lpstr>
      <vt:lpstr>Your programme structure</vt:lpstr>
      <vt:lpstr>How Your degree is awarded</vt:lpstr>
      <vt:lpstr>ACADEMIC Support FOR your studies - student Learning Development</vt:lpstr>
      <vt:lpstr>Wellbeing matters</vt:lpstr>
      <vt:lpstr>Wellbeing: how are you feeling?</vt:lpstr>
      <vt:lpstr>PowerPoint Presentation</vt:lpstr>
      <vt:lpstr>what do you feel most anxious about?</vt:lpstr>
      <vt:lpstr>motivation </vt:lpstr>
      <vt:lpstr>Activity</vt:lpstr>
      <vt:lpstr>Understanding stress</vt:lpstr>
      <vt:lpstr>Activity</vt:lpstr>
      <vt:lpstr>Understanding and managing exam anxiety </vt:lpstr>
      <vt:lpstr>Activity </vt:lpstr>
      <vt:lpstr>Where to get support?</vt:lpstr>
      <vt:lpstr>SU Support </vt:lpstr>
      <vt:lpstr>Su Advice service</vt:lpstr>
      <vt:lpstr>LEICESTER TALKS </vt:lpstr>
      <vt:lpstr>CareerS and CAREERs development service</vt:lpstr>
      <vt:lpstr>Year 2- The Leicester Award Gold</vt:lpstr>
      <vt:lpstr>Careers service: Support available outside of your department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SEMESTEr CHECK point</dc:title>
  <dc:creator>jeremy levesley</dc:creator>
  <cp:lastModifiedBy>Ridge, Thomas J. (Dr.)</cp:lastModifiedBy>
  <cp:revision>61</cp:revision>
  <dcterms:created xsi:type="dcterms:W3CDTF">2018-01-28T18:35:24Z</dcterms:created>
  <dcterms:modified xsi:type="dcterms:W3CDTF">2018-09-26T17:01:55Z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0x0101003F6356B9CB958D40A6ED2DE9946AD245</vt:lpwstr>
  </property>
  <property fmtid="{D5CDD505-2E9C-101B-9397-08002B2CF9AE}" pid="3" name="Order">
    <vt:r8>54300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